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6" r:id="rId4"/>
    <p:sldMasterId id="2147483693" r:id="rId5"/>
  </p:sldMasterIdLst>
  <p:notesMasterIdLst>
    <p:notesMasterId r:id="rId20"/>
  </p:notesMasterIdLst>
  <p:handoutMasterIdLst>
    <p:handoutMasterId r:id="rId21"/>
  </p:handoutMasterIdLst>
  <p:sldIdLst>
    <p:sldId id="257" r:id="rId6"/>
    <p:sldId id="259" r:id="rId7"/>
    <p:sldId id="273" r:id="rId8"/>
    <p:sldId id="261" r:id="rId9"/>
    <p:sldId id="263" r:id="rId10"/>
    <p:sldId id="268" r:id="rId11"/>
    <p:sldId id="264" r:id="rId12"/>
    <p:sldId id="269" r:id="rId13"/>
    <p:sldId id="265" r:id="rId14"/>
    <p:sldId id="274" r:id="rId15"/>
    <p:sldId id="266" r:id="rId16"/>
    <p:sldId id="271" r:id="rId17"/>
    <p:sldId id="267" r:id="rId18"/>
    <p:sldId id="272" r:id="rId19"/>
  </p:sldIdLst>
  <p:sldSz cx="20104100" cy="11309350"/>
  <p:notesSz cx="20104100" cy="11309350"/>
  <p:embeddedFontLst>
    <p:embeddedFont>
      <p:font typeface="ABeZeh" panose="00000500000000000000" pitchFamily="2" charset="0"/>
      <p:regular r:id="rId22"/>
      <p:bold r:id="rId23"/>
      <p: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nise van den Berg" initials="DvdB" lastIdx="2" clrIdx="0">
    <p:extLst>
      <p:ext uri="{19B8F6BF-5375-455C-9EA6-DF929625EA0E}">
        <p15:presenceInfo xmlns:p15="http://schemas.microsoft.com/office/powerpoint/2012/main" userId="S::denise@snappet.org::5963774b-6d40-40af-8050-715de5634a6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5F15"/>
    <a:srgbClr val="C32451"/>
    <a:srgbClr val="34A3D7"/>
    <a:srgbClr val="333333"/>
    <a:srgbClr val="C2C2C2"/>
    <a:srgbClr val="F6CF18"/>
    <a:srgbClr val="FDB9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D8B0E1-F017-4F45-99CB-65B1D82B2AE8}" v="129" dt="2019-08-01T08:49:18.15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2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nise van den Berg" userId="5963774b-6d40-40af-8050-715de5634a6e" providerId="ADAL" clId="{B9E38F2C-4D64-4688-9560-B1954EB3E956}"/>
    <pc:docChg chg="undo custSel addSld delSld modSld sldOrd">
      <pc:chgData name="Denise van den Berg" userId="5963774b-6d40-40af-8050-715de5634a6e" providerId="ADAL" clId="{B9E38F2C-4D64-4688-9560-B1954EB3E956}" dt="2019-07-26T11:21:29.079" v="2258" actId="20577"/>
      <pc:docMkLst>
        <pc:docMk/>
      </pc:docMkLst>
      <pc:sldChg chg="modSp">
        <pc:chgData name="Denise van den Berg" userId="5963774b-6d40-40af-8050-715de5634a6e" providerId="ADAL" clId="{B9E38F2C-4D64-4688-9560-B1954EB3E956}" dt="2019-07-26T09:20:04.740" v="184" actId="113"/>
        <pc:sldMkLst>
          <pc:docMk/>
          <pc:sldMk cId="0" sldId="257"/>
        </pc:sldMkLst>
        <pc:spChg chg="mod">
          <ac:chgData name="Denise van den Berg" userId="5963774b-6d40-40af-8050-715de5634a6e" providerId="ADAL" clId="{B9E38F2C-4D64-4688-9560-B1954EB3E956}" dt="2019-07-26T09:20:04.740" v="184" actId="113"/>
          <ac:spMkLst>
            <pc:docMk/>
            <pc:sldMk cId="0" sldId="257"/>
            <ac:spMk id="5" creationId="{D9ACE13E-21C0-4F1E-AFC6-4327E4A81F18}"/>
          </ac:spMkLst>
        </pc:spChg>
      </pc:sldChg>
      <pc:sldChg chg="addSp delSp modSp add ord">
        <pc:chgData name="Denise van den Berg" userId="5963774b-6d40-40af-8050-715de5634a6e" providerId="ADAL" clId="{B9E38F2C-4D64-4688-9560-B1954EB3E956}" dt="2019-07-26T09:12:28.188" v="34"/>
        <pc:sldMkLst>
          <pc:docMk/>
          <pc:sldMk cId="3985385757" sldId="259"/>
        </pc:sldMkLst>
        <pc:spChg chg="del">
          <ac:chgData name="Denise van den Berg" userId="5963774b-6d40-40af-8050-715de5634a6e" providerId="ADAL" clId="{B9E38F2C-4D64-4688-9560-B1954EB3E956}" dt="2019-07-26T09:12:25.005" v="30" actId="478"/>
          <ac:spMkLst>
            <pc:docMk/>
            <pc:sldMk cId="3985385757" sldId="259"/>
            <ac:spMk id="2" creationId="{33A1BAE8-F3AF-422A-B9DB-28B781F03E47}"/>
          </ac:spMkLst>
        </pc:spChg>
        <pc:picChg chg="add mod">
          <ac:chgData name="Denise van den Berg" userId="5963774b-6d40-40af-8050-715de5634a6e" providerId="ADAL" clId="{B9E38F2C-4D64-4688-9560-B1954EB3E956}" dt="2019-07-26T09:12:26.399" v="33" actId="962"/>
          <ac:picMkLst>
            <pc:docMk/>
            <pc:sldMk cId="3985385757" sldId="259"/>
            <ac:picMk id="4" creationId="{81009AE8-F036-4851-A405-6434FD26D2B5}"/>
          </ac:picMkLst>
        </pc:picChg>
      </pc:sldChg>
      <pc:sldChg chg="addSp delSp modSp add modTransition addCm delCm">
        <pc:chgData name="Denise van den Berg" userId="5963774b-6d40-40af-8050-715de5634a6e" providerId="ADAL" clId="{B9E38F2C-4D64-4688-9560-B1954EB3E956}" dt="2019-07-26T10:27:15.966" v="1249" actId="403"/>
        <pc:sldMkLst>
          <pc:docMk/>
          <pc:sldMk cId="1909369586" sldId="261"/>
        </pc:sldMkLst>
        <pc:spChg chg="mod">
          <ac:chgData name="Denise van den Berg" userId="5963774b-6d40-40af-8050-715de5634a6e" providerId="ADAL" clId="{B9E38F2C-4D64-4688-9560-B1954EB3E956}" dt="2019-07-26T10:27:15.966" v="1249" actId="403"/>
          <ac:spMkLst>
            <pc:docMk/>
            <pc:sldMk cId="1909369586" sldId="261"/>
            <ac:spMk id="2" creationId="{3504D8B7-605E-4C41-AFCE-784857C780FA}"/>
          </ac:spMkLst>
        </pc:spChg>
        <pc:spChg chg="del">
          <ac:chgData name="Denise van den Berg" userId="5963774b-6d40-40af-8050-715de5634a6e" providerId="ADAL" clId="{B9E38F2C-4D64-4688-9560-B1954EB3E956}" dt="2019-07-26T09:14:38.579" v="121" actId="478"/>
          <ac:spMkLst>
            <pc:docMk/>
            <pc:sldMk cId="1909369586" sldId="261"/>
            <ac:spMk id="3" creationId="{CBB06C64-E1A3-44B6-80E4-E753477ECB42}"/>
          </ac:spMkLst>
        </pc:spChg>
        <pc:spChg chg="add del mod">
          <ac:chgData name="Denise van den Berg" userId="5963774b-6d40-40af-8050-715de5634a6e" providerId="ADAL" clId="{B9E38F2C-4D64-4688-9560-B1954EB3E956}" dt="2019-07-26T09:19:47.820" v="183" actId="478"/>
          <ac:spMkLst>
            <pc:docMk/>
            <pc:sldMk cId="1909369586" sldId="261"/>
            <ac:spMk id="4" creationId="{BA36E6E0-77AB-4FC3-B2E0-DCF8F8DC7747}"/>
          </ac:spMkLst>
        </pc:spChg>
        <pc:spChg chg="add mod">
          <ac:chgData name="Denise van den Berg" userId="5963774b-6d40-40af-8050-715de5634a6e" providerId="ADAL" clId="{B9E38F2C-4D64-4688-9560-B1954EB3E956}" dt="2019-07-26T10:14:29.477" v="1115" actId="1036"/>
          <ac:spMkLst>
            <pc:docMk/>
            <pc:sldMk cId="1909369586" sldId="261"/>
            <ac:spMk id="5" creationId="{C301D05D-47E5-43CD-96BC-B0337A3F4AD6}"/>
          </ac:spMkLst>
        </pc:spChg>
      </pc:sldChg>
      <pc:sldChg chg="addSp modSp add modTransition">
        <pc:chgData name="Denise van den Berg" userId="5963774b-6d40-40af-8050-715de5634a6e" providerId="ADAL" clId="{B9E38F2C-4D64-4688-9560-B1954EB3E956}" dt="2019-07-26T11:21:11.857" v="2240" actId="5793"/>
        <pc:sldMkLst>
          <pc:docMk/>
          <pc:sldMk cId="1559667464" sldId="263"/>
        </pc:sldMkLst>
        <pc:spChg chg="mod">
          <ac:chgData name="Denise van den Berg" userId="5963774b-6d40-40af-8050-715de5634a6e" providerId="ADAL" clId="{B9E38F2C-4D64-4688-9560-B1954EB3E956}" dt="2019-07-26T10:30:01.177" v="1257" actId="14100"/>
          <ac:spMkLst>
            <pc:docMk/>
            <pc:sldMk cId="1559667464" sldId="263"/>
            <ac:spMk id="2" creationId="{EE40C054-CD75-481F-8986-6D8599B72F29}"/>
          </ac:spMkLst>
        </pc:spChg>
        <pc:spChg chg="add mod">
          <ac:chgData name="Denise van den Berg" userId="5963774b-6d40-40af-8050-715de5634a6e" providerId="ADAL" clId="{B9E38F2C-4D64-4688-9560-B1954EB3E956}" dt="2019-07-26T11:21:11.857" v="2240" actId="5793"/>
          <ac:spMkLst>
            <pc:docMk/>
            <pc:sldMk cId="1559667464" sldId="263"/>
            <ac:spMk id="3" creationId="{75421719-288C-45D3-99AC-77320E220811}"/>
          </ac:spMkLst>
        </pc:spChg>
      </pc:sldChg>
      <pc:sldChg chg="modSp add">
        <pc:chgData name="Denise van den Berg" userId="5963774b-6d40-40af-8050-715de5634a6e" providerId="ADAL" clId="{B9E38F2C-4D64-4688-9560-B1954EB3E956}" dt="2019-07-26T11:21:29.079" v="2258" actId="20577"/>
        <pc:sldMkLst>
          <pc:docMk/>
          <pc:sldMk cId="3794738688" sldId="264"/>
        </pc:sldMkLst>
        <pc:spChg chg="mod">
          <ac:chgData name="Denise van den Berg" userId="5963774b-6d40-40af-8050-715de5634a6e" providerId="ADAL" clId="{B9E38F2C-4D64-4688-9560-B1954EB3E956}" dt="2019-07-26T11:21:26.819" v="2257" actId="207"/>
          <ac:spMkLst>
            <pc:docMk/>
            <pc:sldMk cId="3794738688" sldId="264"/>
            <ac:spMk id="2" creationId="{EE40C054-CD75-481F-8986-6D8599B72F29}"/>
          </ac:spMkLst>
        </pc:spChg>
        <pc:spChg chg="mod">
          <ac:chgData name="Denise van den Berg" userId="5963774b-6d40-40af-8050-715de5634a6e" providerId="ADAL" clId="{B9E38F2C-4D64-4688-9560-B1954EB3E956}" dt="2019-07-26T11:21:29.079" v="2258" actId="20577"/>
          <ac:spMkLst>
            <pc:docMk/>
            <pc:sldMk cId="3794738688" sldId="264"/>
            <ac:spMk id="3" creationId="{75421719-288C-45D3-99AC-77320E220811}"/>
          </ac:spMkLst>
        </pc:spChg>
      </pc:sldChg>
    </pc:docChg>
  </pc:docChgLst>
  <pc:docChgLst>
    <pc:chgData name="Denise van den Berg" userId="5963774b-6d40-40af-8050-715de5634a6e" providerId="ADAL" clId="{6BD8B0E1-F017-4F45-99CB-65B1D82B2AE8}"/>
    <pc:docChg chg="undo custSel addSld delSld modSld sldOrd">
      <pc:chgData name="Denise van den Berg" userId="5963774b-6d40-40af-8050-715de5634a6e" providerId="ADAL" clId="{6BD8B0E1-F017-4F45-99CB-65B1D82B2AE8}" dt="2019-08-06T06:56:31.891" v="7341" actId="6549"/>
      <pc:docMkLst>
        <pc:docMk/>
      </pc:docMkLst>
      <pc:sldChg chg="addSp delSp modSp">
        <pc:chgData name="Denise van den Berg" userId="5963774b-6d40-40af-8050-715de5634a6e" providerId="ADAL" clId="{6BD8B0E1-F017-4F45-99CB-65B1D82B2AE8}" dt="2019-07-26T13:43:42.527" v="3849" actId="1076"/>
        <pc:sldMkLst>
          <pc:docMk/>
          <pc:sldMk cId="3985385757" sldId="259"/>
        </pc:sldMkLst>
        <pc:picChg chg="add mod">
          <ac:chgData name="Denise van den Berg" userId="5963774b-6d40-40af-8050-715de5634a6e" providerId="ADAL" clId="{6BD8B0E1-F017-4F45-99CB-65B1D82B2AE8}" dt="2019-07-26T13:42:53.657" v="3834" actId="1076"/>
          <ac:picMkLst>
            <pc:docMk/>
            <pc:sldMk cId="3985385757" sldId="259"/>
            <ac:picMk id="3" creationId="{5CA03716-2010-4756-AAC8-8C0ACDD44BA2}"/>
          </ac:picMkLst>
        </pc:picChg>
        <pc:picChg chg="del">
          <ac:chgData name="Denise van den Berg" userId="5963774b-6d40-40af-8050-715de5634a6e" providerId="ADAL" clId="{6BD8B0E1-F017-4F45-99CB-65B1D82B2AE8}" dt="2019-07-26T13:41:51.922" v="3816" actId="478"/>
          <ac:picMkLst>
            <pc:docMk/>
            <pc:sldMk cId="3985385757" sldId="259"/>
            <ac:picMk id="4" creationId="{81009AE8-F036-4851-A405-6434FD26D2B5}"/>
          </ac:picMkLst>
        </pc:picChg>
        <pc:picChg chg="add mod modCrop">
          <ac:chgData name="Denise van den Berg" userId="5963774b-6d40-40af-8050-715de5634a6e" providerId="ADAL" clId="{6BD8B0E1-F017-4F45-99CB-65B1D82B2AE8}" dt="2019-07-26T13:42:56.444" v="3835" actId="1076"/>
          <ac:picMkLst>
            <pc:docMk/>
            <pc:sldMk cId="3985385757" sldId="259"/>
            <ac:picMk id="5" creationId="{8456479C-6392-42D9-A26A-42D68F9515B5}"/>
          </ac:picMkLst>
        </pc:picChg>
        <pc:picChg chg="add mod">
          <ac:chgData name="Denise van den Berg" userId="5963774b-6d40-40af-8050-715de5634a6e" providerId="ADAL" clId="{6BD8B0E1-F017-4F45-99CB-65B1D82B2AE8}" dt="2019-07-26T13:43:42.527" v="3849" actId="1076"/>
          <ac:picMkLst>
            <pc:docMk/>
            <pc:sldMk cId="3985385757" sldId="259"/>
            <ac:picMk id="6" creationId="{A5E9AA6F-3180-42B4-9EDD-530C377E3CAC}"/>
          </ac:picMkLst>
        </pc:picChg>
      </pc:sldChg>
      <pc:sldChg chg="modSp">
        <pc:chgData name="Denise van den Berg" userId="5963774b-6d40-40af-8050-715de5634a6e" providerId="ADAL" clId="{6BD8B0E1-F017-4F45-99CB-65B1D82B2AE8}" dt="2019-07-26T13:00:12.565" v="2238" actId="20577"/>
        <pc:sldMkLst>
          <pc:docMk/>
          <pc:sldMk cId="1909369586" sldId="261"/>
        </pc:sldMkLst>
        <pc:spChg chg="mod">
          <ac:chgData name="Denise van den Berg" userId="5963774b-6d40-40af-8050-715de5634a6e" providerId="ADAL" clId="{6BD8B0E1-F017-4F45-99CB-65B1D82B2AE8}" dt="2019-07-26T13:00:12.565" v="2238" actId="20577"/>
          <ac:spMkLst>
            <pc:docMk/>
            <pc:sldMk cId="1909369586" sldId="261"/>
            <ac:spMk id="5" creationId="{C301D05D-47E5-43CD-96BC-B0337A3F4AD6}"/>
          </ac:spMkLst>
        </pc:spChg>
      </pc:sldChg>
      <pc:sldChg chg="modSp">
        <pc:chgData name="Denise van den Berg" userId="5963774b-6d40-40af-8050-715de5634a6e" providerId="ADAL" clId="{6BD8B0E1-F017-4F45-99CB-65B1D82B2AE8}" dt="2019-08-01T09:26:37.681" v="7208" actId="20577"/>
        <pc:sldMkLst>
          <pc:docMk/>
          <pc:sldMk cId="1559667464" sldId="263"/>
        </pc:sldMkLst>
        <pc:spChg chg="mod">
          <ac:chgData name="Denise van den Berg" userId="5963774b-6d40-40af-8050-715de5634a6e" providerId="ADAL" clId="{6BD8B0E1-F017-4F45-99CB-65B1D82B2AE8}" dt="2019-08-01T09:26:37.681" v="7208" actId="20577"/>
          <ac:spMkLst>
            <pc:docMk/>
            <pc:sldMk cId="1559667464" sldId="263"/>
            <ac:spMk id="3" creationId="{75421719-288C-45D3-99AC-77320E220811}"/>
          </ac:spMkLst>
        </pc:spChg>
      </pc:sldChg>
      <pc:sldChg chg="modSp">
        <pc:chgData name="Denise van den Berg" userId="5963774b-6d40-40af-8050-715de5634a6e" providerId="ADAL" clId="{6BD8B0E1-F017-4F45-99CB-65B1D82B2AE8}" dt="2019-08-01T09:27:20.914" v="7228" actId="20577"/>
        <pc:sldMkLst>
          <pc:docMk/>
          <pc:sldMk cId="3794738688" sldId="264"/>
        </pc:sldMkLst>
        <pc:spChg chg="mod">
          <ac:chgData name="Denise van den Berg" userId="5963774b-6d40-40af-8050-715de5634a6e" providerId="ADAL" clId="{6BD8B0E1-F017-4F45-99CB-65B1D82B2AE8}" dt="2019-08-01T09:27:20.914" v="7228" actId="20577"/>
          <ac:spMkLst>
            <pc:docMk/>
            <pc:sldMk cId="3794738688" sldId="264"/>
            <ac:spMk id="3" creationId="{75421719-288C-45D3-99AC-77320E220811}"/>
          </ac:spMkLst>
        </pc:spChg>
      </pc:sldChg>
      <pc:sldChg chg="modSp add">
        <pc:chgData name="Denise van den Berg" userId="5963774b-6d40-40af-8050-715de5634a6e" providerId="ADAL" clId="{6BD8B0E1-F017-4F45-99CB-65B1D82B2AE8}" dt="2019-08-06T06:55:53.062" v="7328" actId="20577"/>
        <pc:sldMkLst>
          <pc:docMk/>
          <pc:sldMk cId="3810926001" sldId="265"/>
        </pc:sldMkLst>
        <pc:spChg chg="mod">
          <ac:chgData name="Denise van den Berg" userId="5963774b-6d40-40af-8050-715de5634a6e" providerId="ADAL" clId="{6BD8B0E1-F017-4F45-99CB-65B1D82B2AE8}" dt="2019-07-26T11:45:00.799" v="233" actId="207"/>
          <ac:spMkLst>
            <pc:docMk/>
            <pc:sldMk cId="3810926001" sldId="265"/>
            <ac:spMk id="2" creationId="{EE40C054-CD75-481F-8986-6D8599B72F29}"/>
          </ac:spMkLst>
        </pc:spChg>
        <pc:spChg chg="mod">
          <ac:chgData name="Denise van den Berg" userId="5963774b-6d40-40af-8050-715de5634a6e" providerId="ADAL" clId="{6BD8B0E1-F017-4F45-99CB-65B1D82B2AE8}" dt="2019-08-06T06:55:53.062" v="7328" actId="20577"/>
          <ac:spMkLst>
            <pc:docMk/>
            <pc:sldMk cId="3810926001" sldId="265"/>
            <ac:spMk id="3" creationId="{75421719-288C-45D3-99AC-77320E220811}"/>
          </ac:spMkLst>
        </pc:spChg>
      </pc:sldChg>
      <pc:sldChg chg="addSp delSp modSp add ord">
        <pc:chgData name="Denise van den Berg" userId="5963774b-6d40-40af-8050-715de5634a6e" providerId="ADAL" clId="{6BD8B0E1-F017-4F45-99CB-65B1D82B2AE8}" dt="2019-08-01T09:28:12.312" v="7257" actId="20577"/>
        <pc:sldMkLst>
          <pc:docMk/>
          <pc:sldMk cId="1232395425" sldId="266"/>
        </pc:sldMkLst>
        <pc:spChg chg="add del mod">
          <ac:chgData name="Denise van den Berg" userId="5963774b-6d40-40af-8050-715de5634a6e" providerId="ADAL" clId="{6BD8B0E1-F017-4F45-99CB-65B1D82B2AE8}" dt="2019-07-26T11:55:01.151" v="1393"/>
          <ac:spMkLst>
            <pc:docMk/>
            <pc:sldMk cId="1232395425" sldId="266"/>
            <ac:spMk id="2" creationId="{EE40C054-CD75-481F-8986-6D8599B72F29}"/>
          </ac:spMkLst>
        </pc:spChg>
        <pc:spChg chg="mod">
          <ac:chgData name="Denise van den Berg" userId="5963774b-6d40-40af-8050-715de5634a6e" providerId="ADAL" clId="{6BD8B0E1-F017-4F45-99CB-65B1D82B2AE8}" dt="2019-08-01T09:28:12.312" v="7257" actId="20577"/>
          <ac:spMkLst>
            <pc:docMk/>
            <pc:sldMk cId="1232395425" sldId="266"/>
            <ac:spMk id="3" creationId="{75421719-288C-45D3-99AC-77320E220811}"/>
          </ac:spMkLst>
        </pc:spChg>
        <pc:spChg chg="add del mod">
          <ac:chgData name="Denise van den Berg" userId="5963774b-6d40-40af-8050-715de5634a6e" providerId="ADAL" clId="{6BD8B0E1-F017-4F45-99CB-65B1D82B2AE8}" dt="2019-07-26T11:55:01.151" v="1393"/>
          <ac:spMkLst>
            <pc:docMk/>
            <pc:sldMk cId="1232395425" sldId="266"/>
            <ac:spMk id="4" creationId="{6F3CDE37-A9C7-4726-9F16-B84C4FDF0974}"/>
          </ac:spMkLst>
        </pc:spChg>
      </pc:sldChg>
      <pc:sldChg chg="modSp add">
        <pc:chgData name="Denise van den Berg" userId="5963774b-6d40-40af-8050-715de5634a6e" providerId="ADAL" clId="{6BD8B0E1-F017-4F45-99CB-65B1D82B2AE8}" dt="2019-08-01T09:28:39.985" v="7271" actId="20577"/>
        <pc:sldMkLst>
          <pc:docMk/>
          <pc:sldMk cId="3366468286" sldId="267"/>
        </pc:sldMkLst>
        <pc:spChg chg="mod">
          <ac:chgData name="Denise van den Berg" userId="5963774b-6d40-40af-8050-715de5634a6e" providerId="ADAL" clId="{6BD8B0E1-F017-4F45-99CB-65B1D82B2AE8}" dt="2019-07-26T11:45:34.672" v="264" actId="207"/>
          <ac:spMkLst>
            <pc:docMk/>
            <pc:sldMk cId="3366468286" sldId="267"/>
            <ac:spMk id="2" creationId="{EE40C054-CD75-481F-8986-6D8599B72F29}"/>
          </ac:spMkLst>
        </pc:spChg>
        <pc:spChg chg="mod">
          <ac:chgData name="Denise van den Berg" userId="5963774b-6d40-40af-8050-715de5634a6e" providerId="ADAL" clId="{6BD8B0E1-F017-4F45-99CB-65B1D82B2AE8}" dt="2019-08-01T09:28:39.985" v="7271" actId="20577"/>
          <ac:spMkLst>
            <pc:docMk/>
            <pc:sldMk cId="3366468286" sldId="267"/>
            <ac:spMk id="3" creationId="{75421719-288C-45D3-99AC-77320E220811}"/>
          </ac:spMkLst>
        </pc:spChg>
      </pc:sldChg>
      <pc:sldChg chg="addSp delSp modSp add">
        <pc:chgData name="Denise van den Berg" userId="5963774b-6d40-40af-8050-715de5634a6e" providerId="ADAL" clId="{6BD8B0E1-F017-4F45-99CB-65B1D82B2AE8}" dt="2019-07-31T15:01:15.483" v="6748" actId="1076"/>
        <pc:sldMkLst>
          <pc:docMk/>
          <pc:sldMk cId="2001855820" sldId="268"/>
        </pc:sldMkLst>
        <pc:spChg chg="del">
          <ac:chgData name="Denise van den Berg" userId="5963774b-6d40-40af-8050-715de5634a6e" providerId="ADAL" clId="{6BD8B0E1-F017-4F45-99CB-65B1D82B2AE8}" dt="2019-07-26T11:54:23.601" v="1361" actId="478"/>
          <ac:spMkLst>
            <pc:docMk/>
            <pc:sldMk cId="2001855820" sldId="268"/>
            <ac:spMk id="2" creationId="{ACE89FA5-E1ED-4133-9FDB-386ED0033B1D}"/>
          </ac:spMkLst>
        </pc:spChg>
        <pc:spChg chg="add del mod">
          <ac:chgData name="Denise van den Berg" userId="5963774b-6d40-40af-8050-715de5634a6e" providerId="ADAL" clId="{6BD8B0E1-F017-4F45-99CB-65B1D82B2AE8}" dt="2019-07-31T15:01:15.483" v="6748" actId="1076"/>
          <ac:spMkLst>
            <pc:docMk/>
            <pc:sldMk cId="2001855820" sldId="268"/>
            <ac:spMk id="3" creationId="{745377B9-0ED1-497B-B518-DF4FB61750F2}"/>
          </ac:spMkLst>
        </pc:spChg>
        <pc:spChg chg="add mod">
          <ac:chgData name="Denise van den Berg" userId="5963774b-6d40-40af-8050-715de5634a6e" providerId="ADAL" clId="{6BD8B0E1-F017-4F45-99CB-65B1D82B2AE8}" dt="2019-07-26T11:54:20.975" v="1360" actId="20577"/>
          <ac:spMkLst>
            <pc:docMk/>
            <pc:sldMk cId="2001855820" sldId="268"/>
            <ac:spMk id="4" creationId="{86343591-0194-4EEC-A22B-BF5BBD2C68F5}"/>
          </ac:spMkLst>
        </pc:spChg>
        <pc:spChg chg="add mod">
          <ac:chgData name="Denise van den Berg" userId="5963774b-6d40-40af-8050-715de5634a6e" providerId="ADAL" clId="{6BD8B0E1-F017-4F45-99CB-65B1D82B2AE8}" dt="2019-07-31T15:00:52.344" v="6746" actId="1076"/>
          <ac:spMkLst>
            <pc:docMk/>
            <pc:sldMk cId="2001855820" sldId="268"/>
            <ac:spMk id="5" creationId="{ECD6DB77-F547-48CF-8149-9E707F05EAF8}"/>
          </ac:spMkLst>
        </pc:spChg>
        <pc:spChg chg="add del mod">
          <ac:chgData name="Denise van den Berg" userId="5963774b-6d40-40af-8050-715de5634a6e" providerId="ADAL" clId="{6BD8B0E1-F017-4F45-99CB-65B1D82B2AE8}" dt="2019-07-26T12:32:20.104" v="1721" actId="478"/>
          <ac:spMkLst>
            <pc:docMk/>
            <pc:sldMk cId="2001855820" sldId="268"/>
            <ac:spMk id="8" creationId="{A162665B-5332-4F25-9783-9DC2FAB8939B}"/>
          </ac:spMkLst>
        </pc:spChg>
        <pc:spChg chg="add del mod">
          <ac:chgData name="Denise van den Berg" userId="5963774b-6d40-40af-8050-715de5634a6e" providerId="ADAL" clId="{6BD8B0E1-F017-4F45-99CB-65B1D82B2AE8}" dt="2019-07-26T12:32:22.296" v="1723" actId="478"/>
          <ac:spMkLst>
            <pc:docMk/>
            <pc:sldMk cId="2001855820" sldId="268"/>
            <ac:spMk id="12" creationId="{F2105E20-86EB-4EDC-9CFD-E9B449E8E689}"/>
          </ac:spMkLst>
        </pc:spChg>
        <pc:spChg chg="add del mod">
          <ac:chgData name="Denise van den Berg" userId="5963774b-6d40-40af-8050-715de5634a6e" providerId="ADAL" clId="{6BD8B0E1-F017-4F45-99CB-65B1D82B2AE8}" dt="2019-07-26T12:32:20.696" v="1722" actId="478"/>
          <ac:spMkLst>
            <pc:docMk/>
            <pc:sldMk cId="2001855820" sldId="268"/>
            <ac:spMk id="13" creationId="{4992CF3B-9860-4F3C-845D-076553586E28}"/>
          </ac:spMkLst>
        </pc:spChg>
        <pc:picChg chg="add mod">
          <ac:chgData name="Denise van den Berg" userId="5963774b-6d40-40af-8050-715de5634a6e" providerId="ADAL" clId="{6BD8B0E1-F017-4F45-99CB-65B1D82B2AE8}" dt="2019-07-31T15:00:55.933" v="6747" actId="1076"/>
          <ac:picMkLst>
            <pc:docMk/>
            <pc:sldMk cId="2001855820" sldId="268"/>
            <ac:picMk id="2" creationId="{A4BDCD9D-82F6-425C-96D9-A27166CC97F6}"/>
          </ac:picMkLst>
        </pc:picChg>
        <pc:picChg chg="add del mod">
          <ac:chgData name="Denise van den Berg" userId="5963774b-6d40-40af-8050-715de5634a6e" providerId="ADAL" clId="{6BD8B0E1-F017-4F45-99CB-65B1D82B2AE8}" dt="2019-07-26T12:04:14.725" v="1433"/>
          <ac:picMkLst>
            <pc:docMk/>
            <pc:sldMk cId="2001855820" sldId="268"/>
            <ac:picMk id="5" creationId="{D9AB1B8E-00F3-45D5-9567-BD120760458F}"/>
          </ac:picMkLst>
        </pc:picChg>
        <pc:picChg chg="add del mod">
          <ac:chgData name="Denise van den Berg" userId="5963774b-6d40-40af-8050-715de5634a6e" providerId="ADAL" clId="{6BD8B0E1-F017-4F45-99CB-65B1D82B2AE8}" dt="2019-07-31T14:59:50.688" v="6722" actId="478"/>
          <ac:picMkLst>
            <pc:docMk/>
            <pc:sldMk cId="2001855820" sldId="268"/>
            <ac:picMk id="7" creationId="{A09E8F2E-35A5-4097-B2BF-C924646C2F2C}"/>
          </ac:picMkLst>
        </pc:picChg>
        <pc:cxnChg chg="add del mod">
          <ac:chgData name="Denise van den Berg" userId="5963774b-6d40-40af-8050-715de5634a6e" providerId="ADAL" clId="{6BD8B0E1-F017-4F45-99CB-65B1D82B2AE8}" dt="2019-07-26T12:29:08.016" v="1646" actId="478"/>
          <ac:cxnSpMkLst>
            <pc:docMk/>
            <pc:sldMk cId="2001855820" sldId="268"/>
            <ac:cxnSpMk id="10" creationId="{AEBA75F3-B45A-4CCC-BF94-2FCEAA2B0B43}"/>
          </ac:cxnSpMkLst>
        </pc:cxnChg>
      </pc:sldChg>
      <pc:sldChg chg="addSp delSp modSp add">
        <pc:chgData name="Denise van den Berg" userId="5963774b-6d40-40af-8050-715de5634a6e" providerId="ADAL" clId="{6BD8B0E1-F017-4F45-99CB-65B1D82B2AE8}" dt="2019-08-01T06:13:19.361" v="6788" actId="113"/>
        <pc:sldMkLst>
          <pc:docMk/>
          <pc:sldMk cId="4161329871" sldId="269"/>
        </pc:sldMkLst>
        <pc:spChg chg="add del mod">
          <ac:chgData name="Denise van den Berg" userId="5963774b-6d40-40af-8050-715de5634a6e" providerId="ADAL" clId="{6BD8B0E1-F017-4F45-99CB-65B1D82B2AE8}" dt="2019-07-31T14:42:25.432" v="6567" actId="478"/>
          <ac:spMkLst>
            <pc:docMk/>
            <pc:sldMk cId="4161329871" sldId="269"/>
            <ac:spMk id="2" creationId="{5FABF891-AC4E-44BA-984E-11BA750CA706}"/>
          </ac:spMkLst>
        </pc:spChg>
        <pc:spChg chg="del">
          <ac:chgData name="Denise van den Berg" userId="5963774b-6d40-40af-8050-715de5634a6e" providerId="ADAL" clId="{6BD8B0E1-F017-4F45-99CB-65B1D82B2AE8}" dt="2019-07-26T11:54:40.602" v="1374" actId="478"/>
          <ac:spMkLst>
            <pc:docMk/>
            <pc:sldMk cId="4161329871" sldId="269"/>
            <ac:spMk id="2" creationId="{C4A96AAB-0BA6-43B4-8380-68EF809F5F69}"/>
          </ac:spMkLst>
        </pc:spChg>
        <pc:spChg chg="add mod">
          <ac:chgData name="Denise van den Berg" userId="5963774b-6d40-40af-8050-715de5634a6e" providerId="ADAL" clId="{6BD8B0E1-F017-4F45-99CB-65B1D82B2AE8}" dt="2019-07-31T14:41:37.895" v="6434" actId="11529"/>
          <ac:spMkLst>
            <pc:docMk/>
            <pc:sldMk cId="4161329871" sldId="269"/>
            <ac:spMk id="3" creationId="{44A11B59-9A05-4745-8CCB-F24630CFA12D}"/>
          </ac:spMkLst>
        </pc:spChg>
        <pc:spChg chg="add del mod">
          <ac:chgData name="Denise van den Berg" userId="5963774b-6d40-40af-8050-715de5634a6e" providerId="ADAL" clId="{6BD8B0E1-F017-4F45-99CB-65B1D82B2AE8}" dt="2019-07-26T12:32:57.551" v="1728"/>
          <ac:spMkLst>
            <pc:docMk/>
            <pc:sldMk cId="4161329871" sldId="269"/>
            <ac:spMk id="3" creationId="{86A79840-E848-4DD7-AFB0-1F9B9C4C3592}"/>
          </ac:spMkLst>
        </pc:spChg>
        <pc:spChg chg="add mod">
          <ac:chgData name="Denise van den Berg" userId="5963774b-6d40-40af-8050-715de5634a6e" providerId="ADAL" clId="{6BD8B0E1-F017-4F45-99CB-65B1D82B2AE8}" dt="2019-07-26T11:54:37.720" v="1373" actId="20577"/>
          <ac:spMkLst>
            <pc:docMk/>
            <pc:sldMk cId="4161329871" sldId="269"/>
            <ac:spMk id="4" creationId="{5247F75E-4E8B-4B3B-B48E-7D22D222F40E}"/>
          </ac:spMkLst>
        </pc:spChg>
        <pc:spChg chg="add mod">
          <ac:chgData name="Denise van den Berg" userId="5963774b-6d40-40af-8050-715de5634a6e" providerId="ADAL" clId="{6BD8B0E1-F017-4F45-99CB-65B1D82B2AE8}" dt="2019-08-01T06:12:54.597" v="6787" actId="20577"/>
          <ac:spMkLst>
            <pc:docMk/>
            <pc:sldMk cId="4161329871" sldId="269"/>
            <ac:spMk id="5" creationId="{D45DE2AF-90D2-402E-965B-67915C97885C}"/>
          </ac:spMkLst>
        </pc:spChg>
        <pc:spChg chg="add mod">
          <ac:chgData name="Denise van den Berg" userId="5963774b-6d40-40af-8050-715de5634a6e" providerId="ADAL" clId="{6BD8B0E1-F017-4F45-99CB-65B1D82B2AE8}" dt="2019-08-01T06:13:19.361" v="6788" actId="113"/>
          <ac:spMkLst>
            <pc:docMk/>
            <pc:sldMk cId="4161329871" sldId="269"/>
            <ac:spMk id="7" creationId="{5664C5EE-F309-47E7-BB8C-B5963E37CA5D}"/>
          </ac:spMkLst>
        </pc:spChg>
        <pc:picChg chg="add mod">
          <ac:chgData name="Denise van den Berg" userId="5963774b-6d40-40af-8050-715de5634a6e" providerId="ADAL" clId="{6BD8B0E1-F017-4F45-99CB-65B1D82B2AE8}" dt="2019-07-31T14:41:23.983" v="6432" actId="1076"/>
          <ac:picMkLst>
            <pc:docMk/>
            <pc:sldMk cId="4161329871" sldId="269"/>
            <ac:picMk id="6" creationId="{AF6BBE87-F834-465D-A2CA-2F1D6FC47442}"/>
          </ac:picMkLst>
        </pc:picChg>
      </pc:sldChg>
      <pc:sldChg chg="addSp delSp modSp add">
        <pc:chgData name="Denise van den Berg" userId="5963774b-6d40-40af-8050-715de5634a6e" providerId="ADAL" clId="{6BD8B0E1-F017-4F45-99CB-65B1D82B2AE8}" dt="2019-08-01T08:48:37.762" v="7189" actId="1076"/>
        <pc:sldMkLst>
          <pc:docMk/>
          <pc:sldMk cId="1779772053" sldId="271"/>
        </pc:sldMkLst>
        <pc:spChg chg="del">
          <ac:chgData name="Denise van den Berg" userId="5963774b-6d40-40af-8050-715de5634a6e" providerId="ADAL" clId="{6BD8B0E1-F017-4F45-99CB-65B1D82B2AE8}" dt="2019-07-26T13:19:13.789" v="3082" actId="478"/>
          <ac:spMkLst>
            <pc:docMk/>
            <pc:sldMk cId="1779772053" sldId="271"/>
            <ac:spMk id="2" creationId="{CCA87F1B-0BBD-418A-B4AD-B538CE8ECB2E}"/>
          </ac:spMkLst>
        </pc:spChg>
        <pc:spChg chg="mod">
          <ac:chgData name="Denise van den Berg" userId="5963774b-6d40-40af-8050-715de5634a6e" providerId="ADAL" clId="{6BD8B0E1-F017-4F45-99CB-65B1D82B2AE8}" dt="2019-07-29T08:01:59.395" v="5336" actId="1035"/>
          <ac:spMkLst>
            <pc:docMk/>
            <pc:sldMk cId="1779772053" sldId="271"/>
            <ac:spMk id="3" creationId="{7F05FC8E-70C6-4479-8345-7AF9BF55FC9D}"/>
          </ac:spMkLst>
        </pc:spChg>
        <pc:spChg chg="add mod">
          <ac:chgData name="Denise van den Berg" userId="5963774b-6d40-40af-8050-715de5634a6e" providerId="ADAL" clId="{6BD8B0E1-F017-4F45-99CB-65B1D82B2AE8}" dt="2019-07-26T11:55:08.095" v="1411" actId="20577"/>
          <ac:spMkLst>
            <pc:docMk/>
            <pc:sldMk cId="1779772053" sldId="271"/>
            <ac:spMk id="4" creationId="{A1ABA0A1-2B05-491F-8230-93FEF7FCC9EE}"/>
          </ac:spMkLst>
        </pc:spChg>
        <pc:picChg chg="add mod modCrop">
          <ac:chgData name="Denise van den Berg" userId="5963774b-6d40-40af-8050-715de5634a6e" providerId="ADAL" clId="{6BD8B0E1-F017-4F45-99CB-65B1D82B2AE8}" dt="2019-08-01T08:48:37.762" v="7189" actId="1076"/>
          <ac:picMkLst>
            <pc:docMk/>
            <pc:sldMk cId="1779772053" sldId="271"/>
            <ac:picMk id="2" creationId="{558A230A-0964-46AD-9A7E-2320AB9925DF}"/>
          </ac:picMkLst>
        </pc:picChg>
        <pc:picChg chg="add del mod modCrop">
          <ac:chgData name="Denise van den Berg" userId="5963774b-6d40-40af-8050-715de5634a6e" providerId="ADAL" clId="{6BD8B0E1-F017-4F45-99CB-65B1D82B2AE8}" dt="2019-08-01T08:47:56.420" v="7184" actId="478"/>
          <ac:picMkLst>
            <pc:docMk/>
            <pc:sldMk cId="1779772053" sldId="271"/>
            <ac:picMk id="6" creationId="{1DEEAF08-CA90-49F1-A454-5BAAD548D45E}"/>
          </ac:picMkLst>
        </pc:picChg>
      </pc:sldChg>
      <pc:sldChg chg="addSp delSp modSp add">
        <pc:chgData name="Denise van den Berg" userId="5963774b-6d40-40af-8050-715de5634a6e" providerId="ADAL" clId="{6BD8B0E1-F017-4F45-99CB-65B1D82B2AE8}" dt="2019-08-06T06:56:31.891" v="7341" actId="6549"/>
        <pc:sldMkLst>
          <pc:docMk/>
          <pc:sldMk cId="50206150" sldId="272"/>
        </pc:sldMkLst>
        <pc:spChg chg="del">
          <ac:chgData name="Denise van den Berg" userId="5963774b-6d40-40af-8050-715de5634a6e" providerId="ADAL" clId="{6BD8B0E1-F017-4F45-99CB-65B1D82B2AE8}" dt="2019-07-26T11:55:21.265" v="1425" actId="478"/>
          <ac:spMkLst>
            <pc:docMk/>
            <pc:sldMk cId="50206150" sldId="272"/>
            <ac:spMk id="2" creationId="{844651A4-9C69-4D40-AD04-4984B0E2D092}"/>
          </ac:spMkLst>
        </pc:spChg>
        <pc:spChg chg="del mod">
          <ac:chgData name="Denise van den Berg" userId="5963774b-6d40-40af-8050-715de5634a6e" providerId="ADAL" clId="{6BD8B0E1-F017-4F45-99CB-65B1D82B2AE8}" dt="2019-07-26T13:32:47.760" v="3464"/>
          <ac:spMkLst>
            <pc:docMk/>
            <pc:sldMk cId="50206150" sldId="272"/>
            <ac:spMk id="3" creationId="{7751233C-75B0-49EF-AC9E-463C147A52CD}"/>
          </ac:spMkLst>
        </pc:spChg>
        <pc:spChg chg="add del mod">
          <ac:chgData name="Denise van den Berg" userId="5963774b-6d40-40af-8050-715de5634a6e" providerId="ADAL" clId="{6BD8B0E1-F017-4F45-99CB-65B1D82B2AE8}" dt="2019-08-01T08:49:02.572" v="7191" actId="478"/>
          <ac:spMkLst>
            <pc:docMk/>
            <pc:sldMk cId="50206150" sldId="272"/>
            <ac:spMk id="3" creationId="{9EE7B336-2F78-4678-A4DE-233B4688CD55}"/>
          </ac:spMkLst>
        </pc:spChg>
        <pc:spChg chg="add mod">
          <ac:chgData name="Denise van den Berg" userId="5963774b-6d40-40af-8050-715de5634a6e" providerId="ADAL" clId="{6BD8B0E1-F017-4F45-99CB-65B1D82B2AE8}" dt="2019-08-01T08:49:54.040" v="7206" actId="1036"/>
          <ac:spMkLst>
            <pc:docMk/>
            <pc:sldMk cId="50206150" sldId="272"/>
            <ac:spMk id="4" creationId="{08A3B60F-1CBF-42E3-AF20-CF8C992289D9}"/>
          </ac:spMkLst>
        </pc:spChg>
        <pc:spChg chg="add mod">
          <ac:chgData name="Denise van den Berg" userId="5963774b-6d40-40af-8050-715de5634a6e" providerId="ADAL" clId="{6BD8B0E1-F017-4F45-99CB-65B1D82B2AE8}" dt="2019-08-06T06:56:31.891" v="7341" actId="6549"/>
          <ac:spMkLst>
            <pc:docMk/>
            <pc:sldMk cId="50206150" sldId="272"/>
            <ac:spMk id="7" creationId="{E30D37BF-2260-4977-8704-313E793073EC}"/>
          </ac:spMkLst>
        </pc:spChg>
        <pc:picChg chg="add mod modCrop">
          <ac:chgData name="Denise van den Berg" userId="5963774b-6d40-40af-8050-715de5634a6e" providerId="ADAL" clId="{6BD8B0E1-F017-4F45-99CB-65B1D82B2AE8}" dt="2019-08-01T08:49:43.279" v="7204" actId="1076"/>
          <ac:picMkLst>
            <pc:docMk/>
            <pc:sldMk cId="50206150" sldId="272"/>
            <ac:picMk id="5" creationId="{2D602BC7-FBB4-4A89-8BA9-93AF6CF67F0E}"/>
          </ac:picMkLst>
        </pc:picChg>
        <pc:picChg chg="add del mod modCrop">
          <ac:chgData name="Denise van den Berg" userId="5963774b-6d40-40af-8050-715de5634a6e" providerId="ADAL" clId="{6BD8B0E1-F017-4F45-99CB-65B1D82B2AE8}" dt="2019-08-01T08:49:00.043" v="7190" actId="478"/>
          <ac:picMkLst>
            <pc:docMk/>
            <pc:sldMk cId="50206150" sldId="272"/>
            <ac:picMk id="6" creationId="{11D475D4-5306-4A51-B603-48556D5902BD}"/>
          </ac:picMkLst>
        </pc:picChg>
        <pc:picChg chg="add mod modCrop">
          <ac:chgData name="Denise van den Berg" userId="5963774b-6d40-40af-8050-715de5634a6e" providerId="ADAL" clId="{6BD8B0E1-F017-4F45-99CB-65B1D82B2AE8}" dt="2019-08-01T08:49:40.916" v="7203" actId="1076"/>
          <ac:picMkLst>
            <pc:docMk/>
            <pc:sldMk cId="50206150" sldId="272"/>
            <ac:picMk id="8" creationId="{8F7705FE-6630-44C8-BEF8-BC11823F5783}"/>
          </ac:picMkLst>
        </pc:picChg>
      </pc:sldChg>
      <pc:sldChg chg="addSp delSp modSp add">
        <pc:chgData name="Denise van den Berg" userId="5963774b-6d40-40af-8050-715de5634a6e" providerId="ADAL" clId="{6BD8B0E1-F017-4F45-99CB-65B1D82B2AE8}" dt="2019-08-01T06:11:59.286" v="6786" actId="20577"/>
        <pc:sldMkLst>
          <pc:docMk/>
          <pc:sldMk cId="3220389186" sldId="273"/>
        </pc:sldMkLst>
        <pc:spChg chg="del">
          <ac:chgData name="Denise van den Berg" userId="5963774b-6d40-40af-8050-715de5634a6e" providerId="ADAL" clId="{6BD8B0E1-F017-4F45-99CB-65B1D82B2AE8}" dt="2019-07-31T14:09:26.715" v="5403"/>
          <ac:spMkLst>
            <pc:docMk/>
            <pc:sldMk cId="3220389186" sldId="273"/>
            <ac:spMk id="2" creationId="{352CED02-DC82-4DF9-A621-7D8C3A153B98}"/>
          </ac:spMkLst>
        </pc:spChg>
        <pc:spChg chg="add mod">
          <ac:chgData name="Denise van den Berg" userId="5963774b-6d40-40af-8050-715de5634a6e" providerId="ADAL" clId="{6BD8B0E1-F017-4F45-99CB-65B1D82B2AE8}" dt="2019-07-31T14:20:03.981" v="5475" actId="20577"/>
          <ac:spMkLst>
            <pc:docMk/>
            <pc:sldMk cId="3220389186" sldId="273"/>
            <ac:spMk id="3" creationId="{C3EE3D1E-FE3B-4D76-9049-977A251BCE35}"/>
          </ac:spMkLst>
        </pc:spChg>
        <pc:spChg chg="add mod">
          <ac:chgData name="Denise van den Berg" userId="5963774b-6d40-40af-8050-715de5634a6e" providerId="ADAL" clId="{6BD8B0E1-F017-4F45-99CB-65B1D82B2AE8}" dt="2019-08-01T06:11:59.286" v="6786" actId="20577"/>
          <ac:spMkLst>
            <pc:docMk/>
            <pc:sldMk cId="3220389186" sldId="273"/>
            <ac:spMk id="4" creationId="{4AD5970E-96C4-4D9C-975C-484134708E3E}"/>
          </ac:spMkLst>
        </pc:spChg>
      </pc:sldChg>
      <pc:sldChg chg="addSp delSp modSp add">
        <pc:chgData name="Denise van den Berg" userId="5963774b-6d40-40af-8050-715de5634a6e" providerId="ADAL" clId="{6BD8B0E1-F017-4F45-99CB-65B1D82B2AE8}" dt="2019-08-01T06:32:27.612" v="7182" actId="2085"/>
        <pc:sldMkLst>
          <pc:docMk/>
          <pc:sldMk cId="3878576721" sldId="274"/>
        </pc:sldMkLst>
        <pc:spChg chg="mod">
          <ac:chgData name="Denise van den Berg" userId="5963774b-6d40-40af-8050-715de5634a6e" providerId="ADAL" clId="{6BD8B0E1-F017-4F45-99CB-65B1D82B2AE8}" dt="2019-08-01T06:31:25.030" v="7172" actId="1076"/>
          <ac:spMkLst>
            <pc:docMk/>
            <pc:sldMk cId="3878576721" sldId="274"/>
            <ac:spMk id="3" creationId="{DF53ADB1-364E-4AED-B11D-DBE36C4F3BBA}"/>
          </ac:spMkLst>
        </pc:spChg>
        <pc:spChg chg="mod">
          <ac:chgData name="Denise van den Berg" userId="5963774b-6d40-40af-8050-715de5634a6e" providerId="ADAL" clId="{6BD8B0E1-F017-4F45-99CB-65B1D82B2AE8}" dt="2019-08-01T06:31:31.097" v="7174" actId="1076"/>
          <ac:spMkLst>
            <pc:docMk/>
            <pc:sldMk cId="3878576721" sldId="274"/>
            <ac:spMk id="6" creationId="{38B2410E-2227-4DC9-B6D9-35A3F9BADE1B}"/>
          </ac:spMkLst>
        </pc:spChg>
        <pc:spChg chg="add mod">
          <ac:chgData name="Denise van den Berg" userId="5963774b-6d40-40af-8050-715de5634a6e" providerId="ADAL" clId="{6BD8B0E1-F017-4F45-99CB-65B1D82B2AE8}" dt="2019-08-01T06:32:27.612" v="7182" actId="2085"/>
          <ac:spMkLst>
            <pc:docMk/>
            <pc:sldMk cId="3878576721" sldId="274"/>
            <ac:spMk id="12" creationId="{1C39F0B5-9003-425D-B37B-4C91E972E01E}"/>
          </ac:spMkLst>
        </pc:spChg>
        <pc:spChg chg="add mod">
          <ac:chgData name="Denise van den Berg" userId="5963774b-6d40-40af-8050-715de5634a6e" providerId="ADAL" clId="{6BD8B0E1-F017-4F45-99CB-65B1D82B2AE8}" dt="2019-08-01T06:31:39.915" v="7180" actId="1076"/>
          <ac:spMkLst>
            <pc:docMk/>
            <pc:sldMk cId="3878576721" sldId="274"/>
            <ac:spMk id="15" creationId="{AC88DFB0-4598-4B49-AA68-A162D104CDCC}"/>
          </ac:spMkLst>
        </pc:spChg>
        <pc:spChg chg="add del">
          <ac:chgData name="Denise van den Berg" userId="5963774b-6d40-40af-8050-715de5634a6e" providerId="ADAL" clId="{6BD8B0E1-F017-4F45-99CB-65B1D82B2AE8}" dt="2019-08-01T06:29:42.869" v="7085"/>
          <ac:spMkLst>
            <pc:docMk/>
            <pc:sldMk cId="3878576721" sldId="274"/>
            <ac:spMk id="16" creationId="{F725EAAA-16EA-4456-8240-F44638AF7611}"/>
          </ac:spMkLst>
        </pc:spChg>
        <pc:picChg chg="del">
          <ac:chgData name="Denise van den Berg" userId="5963774b-6d40-40af-8050-715de5634a6e" providerId="ADAL" clId="{6BD8B0E1-F017-4F45-99CB-65B1D82B2AE8}" dt="2019-08-01T06:24:14.170" v="6947" actId="478"/>
          <ac:picMkLst>
            <pc:docMk/>
            <pc:sldMk cId="3878576721" sldId="274"/>
            <ac:picMk id="2" creationId="{9FDDF8C7-5AB2-400B-B1B5-7D558CD61ABE}"/>
          </ac:picMkLst>
        </pc:picChg>
        <pc:picChg chg="add del mod">
          <ac:chgData name="Denise van den Berg" userId="5963774b-6d40-40af-8050-715de5634a6e" providerId="ADAL" clId="{6BD8B0E1-F017-4F45-99CB-65B1D82B2AE8}" dt="2019-08-01T06:25:31.814" v="6963" actId="478"/>
          <ac:picMkLst>
            <pc:docMk/>
            <pc:sldMk cId="3878576721" sldId="274"/>
            <ac:picMk id="5" creationId="{E7351A5F-D09C-464F-A6D2-4D50F28CA97B}"/>
          </ac:picMkLst>
        </pc:picChg>
        <pc:picChg chg="add mod modCrop">
          <ac:chgData name="Denise van den Berg" userId="5963774b-6d40-40af-8050-715de5634a6e" providerId="ADAL" clId="{6BD8B0E1-F017-4F45-99CB-65B1D82B2AE8}" dt="2019-08-01T06:29:14.212" v="7066" actId="1035"/>
          <ac:picMkLst>
            <pc:docMk/>
            <pc:sldMk cId="3878576721" sldId="274"/>
            <ac:picMk id="7" creationId="{43D0D4D9-34FA-47B5-BD31-A24C35E248D7}"/>
          </ac:picMkLst>
        </pc:picChg>
        <pc:picChg chg="del">
          <ac:chgData name="Denise van den Berg" userId="5963774b-6d40-40af-8050-715de5634a6e" providerId="ADAL" clId="{6BD8B0E1-F017-4F45-99CB-65B1D82B2AE8}" dt="2019-08-01T06:24:13.484" v="6946" actId="478"/>
          <ac:picMkLst>
            <pc:docMk/>
            <pc:sldMk cId="3878576721" sldId="274"/>
            <ac:picMk id="8" creationId="{B9671530-8236-4774-AC59-DCC21ABDBA8A}"/>
          </ac:picMkLst>
        </pc:picChg>
        <pc:picChg chg="del">
          <ac:chgData name="Denise van den Berg" userId="5963774b-6d40-40af-8050-715de5634a6e" providerId="ADAL" clId="{6BD8B0E1-F017-4F45-99CB-65B1D82B2AE8}" dt="2019-08-01T06:24:14.687" v="6948" actId="478"/>
          <ac:picMkLst>
            <pc:docMk/>
            <pc:sldMk cId="3878576721" sldId="274"/>
            <ac:picMk id="9" creationId="{15EEAEBE-487B-4826-9060-0FF1AB81719C}"/>
          </ac:picMkLst>
        </pc:picChg>
        <pc:picChg chg="add mod modCrop">
          <ac:chgData name="Denise van den Berg" userId="5963774b-6d40-40af-8050-715de5634a6e" providerId="ADAL" clId="{6BD8B0E1-F017-4F45-99CB-65B1D82B2AE8}" dt="2019-08-01T06:28:42.265" v="7058" actId="1076"/>
          <ac:picMkLst>
            <pc:docMk/>
            <pc:sldMk cId="3878576721" sldId="274"/>
            <ac:picMk id="10" creationId="{59AD78A3-0DEA-4165-B839-F0D05ACA3949}"/>
          </ac:picMkLst>
        </pc:picChg>
        <pc:picChg chg="add mod">
          <ac:chgData name="Denise van den Berg" userId="5963774b-6d40-40af-8050-715de5634a6e" providerId="ADAL" clId="{6BD8B0E1-F017-4F45-99CB-65B1D82B2AE8}" dt="2019-08-01T06:31:37.460" v="7179" actId="1036"/>
          <ac:picMkLst>
            <pc:docMk/>
            <pc:sldMk cId="3878576721" sldId="274"/>
            <ac:picMk id="11" creationId="{C122EE8D-1900-4D79-A9BE-AF9F8CAE03D3}"/>
          </ac:picMkLst>
        </pc:picChg>
        <pc:picChg chg="add mod">
          <ac:chgData name="Denise van den Berg" userId="5963774b-6d40-40af-8050-715de5634a6e" providerId="ADAL" clId="{6BD8B0E1-F017-4F45-99CB-65B1D82B2AE8}" dt="2019-08-01T06:28:38.425" v="7057" actId="1076"/>
          <ac:picMkLst>
            <pc:docMk/>
            <pc:sldMk cId="3878576721" sldId="274"/>
            <ac:picMk id="13" creationId="{BA6EC42E-6885-4847-837A-2E1E6F2EA49A}"/>
          </ac:picMkLst>
        </pc:picChg>
        <pc:picChg chg="add mod">
          <ac:chgData name="Denise van den Berg" userId="5963774b-6d40-40af-8050-715de5634a6e" providerId="ADAL" clId="{6BD8B0E1-F017-4F45-99CB-65B1D82B2AE8}" dt="2019-08-01T06:29:16.868" v="7067" actId="1076"/>
          <ac:picMkLst>
            <pc:docMk/>
            <pc:sldMk cId="3878576721" sldId="274"/>
            <ac:picMk id="14" creationId="{37EF39F5-D924-4A5E-A18D-CD987CE1A4B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18903E-CFD9-1541-82F1-6CDD1030533B}" type="datetimeFigureOut">
              <a:rPr lang="nl-NL" smtClean="0"/>
              <a:t>6-8-2019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E82A8-8EE9-E748-A15C-80CC325D79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5704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68761-3441-EF47-9C17-95DF9DB0ED18}" type="datetimeFigureOut">
              <a:rPr lang="nl-NL" smtClean="0"/>
              <a:t>6-8-2019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CF208-5380-A944-9C72-41C0A972EE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14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CF208-5380-A944-9C72-41C0A972EEF3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5092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9252" y="-1835828"/>
            <a:ext cx="6318504" cy="5187886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3875">
            <a:off x="17217989" y="6692087"/>
            <a:ext cx="5518435" cy="769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48149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Titel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17650" y="3216275"/>
            <a:ext cx="17068800" cy="4518201"/>
          </a:xfrm>
        </p:spPr>
        <p:txBody>
          <a:bodyPr/>
          <a:lstStyle>
            <a:lvl1pPr algn="ctr">
              <a:lnSpc>
                <a:spcPct val="90000"/>
              </a:lnSpc>
              <a:defRPr sz="9600" baseline="0">
                <a:solidFill>
                  <a:schemeClr val="accent1"/>
                </a:solidFill>
              </a:defRPr>
            </a:lvl1pPr>
          </a:lstStyle>
          <a:p>
            <a:r>
              <a:rPr lang="en-US" err="1"/>
              <a:t>Presentatie</a:t>
            </a:r>
            <a:r>
              <a:rPr lang="en-US"/>
              <a:t> </a:t>
            </a:r>
            <a:r>
              <a:rPr lang="en-US" err="1"/>
              <a:t>titel</a:t>
            </a:r>
            <a:r>
              <a:rPr lang="en-US"/>
              <a:t> </a:t>
            </a:r>
            <a:r>
              <a:rPr lang="en-US" err="1"/>
              <a:t>voor</a:t>
            </a:r>
            <a:r>
              <a:rPr lang="en-US"/>
              <a:t> en </a:t>
            </a:r>
            <a:r>
              <a:rPr lang="en-US" err="1"/>
              <a:t>als</a:t>
            </a:r>
            <a:r>
              <a:rPr lang="en-US"/>
              <a:t> cover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6879" y="3182400"/>
            <a:ext cx="17056878" cy="8620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 b="0" i="0" baseline="0">
                <a:solidFill>
                  <a:schemeClr val="accent2"/>
                </a:solidFill>
                <a:latin typeface="ABeZeh" charset="0"/>
                <a:ea typeface="ABeZeh" charset="0"/>
                <a:cs typeface="ABeZeh" charset="0"/>
              </a:defRPr>
            </a:lvl1pPr>
            <a:lvl2pPr marL="904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8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2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6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20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4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2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10 </a:t>
            </a:r>
            <a:r>
              <a:rPr lang="en-US" err="1"/>
              <a:t>Februari</a:t>
            </a:r>
            <a:r>
              <a:rPr lang="en-US"/>
              <a:t> 2015 – Final Presentation</a:t>
            </a:r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9252" y="-1835828"/>
            <a:ext cx="6318504" cy="5187886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3875">
            <a:off x="17217989" y="6692087"/>
            <a:ext cx="5518435" cy="769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974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ere Tekst - Blauw">
    <p:bg>
      <p:bgPr>
        <a:solidFill>
          <a:srgbClr val="2BA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18582" y="-12121"/>
            <a:ext cx="16286868" cy="11321471"/>
          </a:xfrm>
        </p:spPr>
        <p:txBody>
          <a:bodyPr/>
          <a:lstStyle>
            <a:lvl1pPr algn="l">
              <a:lnSpc>
                <a:spcPct val="90000"/>
              </a:lnSpc>
              <a:defRPr sz="6400" b="0" i="0" baseline="0">
                <a:solidFill>
                  <a:schemeClr val="bg1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US" err="1"/>
              <a:t>Tussenslide</a:t>
            </a:r>
            <a:r>
              <a:rPr lang="en-US"/>
              <a:t> die over </a:t>
            </a:r>
            <a:r>
              <a:rPr lang="en-US" err="1"/>
              <a:t>meerdere</a:t>
            </a:r>
            <a:r>
              <a:rPr lang="en-US"/>
              <a:t> regels </a:t>
            </a:r>
            <a:r>
              <a:rPr lang="en-US" err="1"/>
              <a:t>loopt</a:t>
            </a:r>
            <a:r>
              <a:rPr lang="en-US"/>
              <a:t>. </a:t>
            </a:r>
            <a:r>
              <a:rPr lang="en-US" err="1"/>
              <a:t>Hierin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gebruik</a:t>
            </a:r>
            <a:r>
              <a:rPr lang="en-US"/>
              <a:t> </a:t>
            </a:r>
            <a:r>
              <a:rPr lang="en-US" err="1"/>
              <a:t>worden</a:t>
            </a:r>
            <a:r>
              <a:rPr lang="en-US"/>
              <a:t> </a:t>
            </a:r>
            <a:r>
              <a:rPr lang="en-US" err="1"/>
              <a:t>gemaakt</a:t>
            </a:r>
            <a:r>
              <a:rPr lang="en-US"/>
              <a:t> van </a:t>
            </a:r>
            <a:r>
              <a:rPr lang="en-US" err="1"/>
              <a:t>gele</a:t>
            </a:r>
            <a:r>
              <a:rPr lang="en-US"/>
              <a:t> </a:t>
            </a:r>
            <a:r>
              <a:rPr lang="en-US" err="1"/>
              <a:t>woorden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/of </a:t>
            </a:r>
            <a:r>
              <a:rPr lang="en-US" err="1"/>
              <a:t>zinnen</a:t>
            </a:r>
            <a:r>
              <a:rPr lang="en-US"/>
              <a:t> om </a:t>
            </a:r>
            <a:r>
              <a:rPr lang="en-US" err="1"/>
              <a:t>hierop</a:t>
            </a:r>
            <a:r>
              <a:rPr lang="en-US"/>
              <a:t> de </a:t>
            </a:r>
            <a:r>
              <a:rPr lang="en-US" err="1"/>
              <a:t>nadruk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leggen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83098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- Blauw - 1 Reg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908050" y="4429609"/>
            <a:ext cx="18307932" cy="1439622"/>
          </a:xfrm>
        </p:spPr>
        <p:txBody>
          <a:bodyPr/>
          <a:lstStyle>
            <a:lvl1pPr algn="ctr">
              <a:lnSpc>
                <a:spcPct val="90000"/>
              </a:lnSpc>
              <a:defRPr sz="6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Title Page Blue – </a:t>
            </a:r>
            <a:r>
              <a:rPr lang="en-US" err="1"/>
              <a:t>Enkele</a:t>
            </a:r>
            <a:r>
              <a:rPr lang="en-US"/>
              <a:t> regel met </a:t>
            </a:r>
            <a:r>
              <a:rPr lang="en-US" err="1"/>
              <a:t>subtitel</a:t>
            </a:r>
            <a:endParaRPr lang="en-US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6012542"/>
            <a:ext cx="20090061" cy="8620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 i="0" baseline="0">
                <a:solidFill>
                  <a:srgbClr val="8ED3F0"/>
                </a:solidFill>
              </a:defRPr>
            </a:lvl1pPr>
            <a:lvl2pPr marL="904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8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2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6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20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4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2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Ricardo de </a:t>
            </a:r>
            <a:r>
              <a:rPr lang="en-US" err="1"/>
              <a:t>Zoete</a:t>
            </a:r>
            <a:r>
              <a:rPr lang="en-US"/>
              <a:t>, UX Designer</a:t>
            </a:r>
          </a:p>
        </p:txBody>
      </p:sp>
    </p:spTree>
    <p:extLst>
      <p:ext uri="{BB962C8B-B14F-4D97-AF65-F5344CB8AC3E}">
        <p14:creationId xmlns:p14="http://schemas.microsoft.com/office/powerpoint/2010/main" val="3916039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ere Tekst -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18582" y="-12121"/>
            <a:ext cx="16286868" cy="11321471"/>
          </a:xfrm>
        </p:spPr>
        <p:txBody>
          <a:bodyPr/>
          <a:lstStyle>
            <a:lvl1pPr algn="l">
              <a:lnSpc>
                <a:spcPct val="90000"/>
              </a:lnSpc>
              <a:defRPr sz="6400" b="0" i="0" baseline="0">
                <a:solidFill>
                  <a:schemeClr val="bg1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US" err="1"/>
              <a:t>Tussenslide</a:t>
            </a:r>
            <a:r>
              <a:rPr lang="en-US"/>
              <a:t> die over </a:t>
            </a:r>
            <a:r>
              <a:rPr lang="en-US" err="1"/>
              <a:t>meerdere</a:t>
            </a:r>
            <a:r>
              <a:rPr lang="en-US"/>
              <a:t> regels </a:t>
            </a:r>
            <a:r>
              <a:rPr lang="en-US" err="1"/>
              <a:t>loopt</a:t>
            </a:r>
            <a:r>
              <a:rPr lang="en-US"/>
              <a:t>. </a:t>
            </a:r>
            <a:r>
              <a:rPr lang="en-US" err="1"/>
              <a:t>Hierin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gebruik</a:t>
            </a:r>
            <a:r>
              <a:rPr lang="en-US"/>
              <a:t> </a:t>
            </a:r>
            <a:r>
              <a:rPr lang="en-US" err="1"/>
              <a:t>worden</a:t>
            </a:r>
            <a:r>
              <a:rPr lang="en-US"/>
              <a:t> </a:t>
            </a:r>
            <a:r>
              <a:rPr lang="en-US" err="1"/>
              <a:t>gemaakt</a:t>
            </a:r>
            <a:r>
              <a:rPr lang="en-US"/>
              <a:t> van </a:t>
            </a:r>
            <a:r>
              <a:rPr lang="en-US" err="1"/>
              <a:t>gele</a:t>
            </a:r>
            <a:r>
              <a:rPr lang="en-US"/>
              <a:t> </a:t>
            </a:r>
            <a:r>
              <a:rPr lang="en-US" err="1"/>
              <a:t>woorden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/of </a:t>
            </a:r>
            <a:r>
              <a:rPr lang="en-US" err="1"/>
              <a:t>zinnen</a:t>
            </a:r>
            <a:r>
              <a:rPr lang="en-US"/>
              <a:t> om </a:t>
            </a:r>
            <a:r>
              <a:rPr lang="en-US" err="1"/>
              <a:t>hierop</a:t>
            </a:r>
            <a:r>
              <a:rPr lang="en-US"/>
              <a:t> de </a:t>
            </a:r>
            <a:r>
              <a:rPr lang="en-US" err="1"/>
              <a:t>nadruk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leggen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1781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- Red - 1 Regel">
    <p:bg>
      <p:bgPr>
        <a:solidFill>
          <a:srgbClr val="C12B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08050" y="4429609"/>
            <a:ext cx="18307932" cy="1439622"/>
          </a:xfrm>
        </p:spPr>
        <p:txBody>
          <a:bodyPr/>
          <a:lstStyle>
            <a:lvl1pPr algn="ctr">
              <a:lnSpc>
                <a:spcPct val="90000"/>
              </a:lnSpc>
              <a:defRPr sz="6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Title Page Red – </a:t>
            </a:r>
            <a:r>
              <a:rPr lang="en-US" err="1"/>
              <a:t>Enkele</a:t>
            </a:r>
            <a:r>
              <a:rPr lang="en-US"/>
              <a:t> regel met </a:t>
            </a:r>
            <a:r>
              <a:rPr lang="en-US" err="1"/>
              <a:t>subtitel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6012542"/>
            <a:ext cx="20090061" cy="8620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 i="0" baseline="0">
                <a:solidFill>
                  <a:srgbClr val="EF7D9F"/>
                </a:solidFill>
              </a:defRPr>
            </a:lvl1pPr>
            <a:lvl2pPr marL="904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8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2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6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20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4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2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Ricardo de </a:t>
            </a:r>
            <a:r>
              <a:rPr lang="en-US" err="1"/>
              <a:t>Zoete</a:t>
            </a:r>
            <a:r>
              <a:rPr lang="en-US"/>
              <a:t>, UX Designer</a:t>
            </a:r>
          </a:p>
        </p:txBody>
      </p:sp>
    </p:spTree>
    <p:extLst>
      <p:ext uri="{BB962C8B-B14F-4D97-AF65-F5344CB8AC3E}">
        <p14:creationId xmlns:p14="http://schemas.microsoft.com/office/powerpoint/2010/main" val="15952275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ere Tekst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18582" y="-12121"/>
            <a:ext cx="16286868" cy="11321471"/>
          </a:xfrm>
        </p:spPr>
        <p:txBody>
          <a:bodyPr/>
          <a:lstStyle>
            <a:lvl1pPr algn="l">
              <a:lnSpc>
                <a:spcPct val="90000"/>
              </a:lnSpc>
              <a:defRPr sz="6400" b="0" i="0" baseline="0">
                <a:solidFill>
                  <a:schemeClr val="bg1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US" err="1"/>
              <a:t>Tussenslide</a:t>
            </a:r>
            <a:r>
              <a:rPr lang="en-US"/>
              <a:t> die over </a:t>
            </a:r>
            <a:r>
              <a:rPr lang="en-US" err="1"/>
              <a:t>meerdere</a:t>
            </a:r>
            <a:r>
              <a:rPr lang="en-US"/>
              <a:t> regels </a:t>
            </a:r>
            <a:r>
              <a:rPr lang="en-US" err="1"/>
              <a:t>loopt</a:t>
            </a:r>
            <a:r>
              <a:rPr lang="en-US"/>
              <a:t>. </a:t>
            </a:r>
            <a:r>
              <a:rPr lang="en-US" err="1"/>
              <a:t>Hierin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gebruik</a:t>
            </a:r>
            <a:r>
              <a:rPr lang="en-US"/>
              <a:t> </a:t>
            </a:r>
            <a:r>
              <a:rPr lang="en-US" err="1"/>
              <a:t>worden</a:t>
            </a:r>
            <a:r>
              <a:rPr lang="en-US"/>
              <a:t> </a:t>
            </a:r>
            <a:r>
              <a:rPr lang="en-US" err="1"/>
              <a:t>gemaakt</a:t>
            </a:r>
            <a:r>
              <a:rPr lang="en-US"/>
              <a:t> van </a:t>
            </a:r>
            <a:r>
              <a:rPr lang="en-US" err="1"/>
              <a:t>gele</a:t>
            </a:r>
            <a:r>
              <a:rPr lang="en-US"/>
              <a:t> </a:t>
            </a:r>
            <a:r>
              <a:rPr lang="en-US" err="1"/>
              <a:t>woorden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/of </a:t>
            </a:r>
            <a:r>
              <a:rPr lang="en-US" err="1"/>
              <a:t>zinnen</a:t>
            </a:r>
            <a:r>
              <a:rPr lang="en-US"/>
              <a:t> om </a:t>
            </a:r>
            <a:r>
              <a:rPr lang="en-US" err="1"/>
              <a:t>hierop</a:t>
            </a:r>
            <a:r>
              <a:rPr lang="en-US"/>
              <a:t> de </a:t>
            </a:r>
            <a:r>
              <a:rPr lang="en-US" err="1"/>
              <a:t>nadruk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leggen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91307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- Orange - 1 Rege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908050" y="4429609"/>
            <a:ext cx="18307932" cy="1439622"/>
          </a:xfrm>
        </p:spPr>
        <p:txBody>
          <a:bodyPr/>
          <a:lstStyle>
            <a:lvl1pPr algn="ctr">
              <a:lnSpc>
                <a:spcPct val="90000"/>
              </a:lnSpc>
              <a:defRPr sz="6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Title Page Orange – </a:t>
            </a:r>
            <a:r>
              <a:rPr lang="en-US" err="1"/>
              <a:t>Enkele</a:t>
            </a:r>
            <a:r>
              <a:rPr lang="en-US"/>
              <a:t> regel met </a:t>
            </a:r>
            <a:r>
              <a:rPr lang="en-US" err="1"/>
              <a:t>subtitel</a:t>
            </a:r>
            <a:endParaRPr lang="en-US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6012542"/>
            <a:ext cx="20090061" cy="8620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 i="0" baseline="0">
                <a:solidFill>
                  <a:srgbClr val="FDB995"/>
                </a:solidFill>
              </a:defRPr>
            </a:lvl1pPr>
            <a:lvl2pPr marL="904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8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2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6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20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4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2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Ricardo de </a:t>
            </a:r>
            <a:r>
              <a:rPr lang="en-US" err="1"/>
              <a:t>Zoete</a:t>
            </a:r>
            <a:r>
              <a:rPr lang="en-US"/>
              <a:t>, UX Designer</a:t>
            </a:r>
          </a:p>
        </p:txBody>
      </p:sp>
    </p:spTree>
    <p:extLst>
      <p:ext uri="{BB962C8B-B14F-4D97-AF65-F5344CB8AC3E}">
        <p14:creationId xmlns:p14="http://schemas.microsoft.com/office/powerpoint/2010/main" val="20174319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ngere Tekst - Yellow">
    <p:bg>
      <p:bgPr>
        <a:solidFill>
          <a:srgbClr val="F6CF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18582" y="-12121"/>
            <a:ext cx="16286868" cy="11321471"/>
          </a:xfrm>
        </p:spPr>
        <p:txBody>
          <a:bodyPr/>
          <a:lstStyle>
            <a:lvl1pPr algn="l">
              <a:lnSpc>
                <a:spcPct val="90000"/>
              </a:lnSpc>
              <a:defRPr sz="6400" b="0" i="0" baseline="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US" err="1"/>
              <a:t>Tussenslide</a:t>
            </a:r>
            <a:r>
              <a:rPr lang="en-US"/>
              <a:t> die over </a:t>
            </a:r>
            <a:r>
              <a:rPr lang="en-US" err="1"/>
              <a:t>meerdere</a:t>
            </a:r>
            <a:r>
              <a:rPr lang="en-US"/>
              <a:t> regels </a:t>
            </a:r>
            <a:r>
              <a:rPr lang="en-US" err="1"/>
              <a:t>loopt</a:t>
            </a:r>
            <a:r>
              <a:rPr lang="en-US"/>
              <a:t>. </a:t>
            </a:r>
            <a:r>
              <a:rPr lang="en-US" err="1"/>
              <a:t>Hierin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gebruik</a:t>
            </a:r>
            <a:r>
              <a:rPr lang="en-US"/>
              <a:t> </a:t>
            </a:r>
            <a:r>
              <a:rPr lang="en-US" err="1"/>
              <a:t>worden</a:t>
            </a:r>
            <a:r>
              <a:rPr lang="en-US"/>
              <a:t> </a:t>
            </a:r>
            <a:r>
              <a:rPr lang="en-US" err="1"/>
              <a:t>gemaakt</a:t>
            </a:r>
            <a:r>
              <a:rPr lang="en-US"/>
              <a:t> van </a:t>
            </a:r>
            <a:r>
              <a:rPr lang="en-US" err="1"/>
              <a:t>gele</a:t>
            </a:r>
            <a:r>
              <a:rPr lang="en-US"/>
              <a:t> </a:t>
            </a:r>
            <a:r>
              <a:rPr lang="en-US" err="1"/>
              <a:t>woorden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/of </a:t>
            </a:r>
            <a:r>
              <a:rPr lang="en-US" err="1"/>
              <a:t>zinnen</a:t>
            </a:r>
            <a:r>
              <a:rPr lang="en-US"/>
              <a:t> om </a:t>
            </a:r>
            <a:r>
              <a:rPr lang="en-US" err="1"/>
              <a:t>hierop</a:t>
            </a:r>
            <a:r>
              <a:rPr lang="en-US"/>
              <a:t> de </a:t>
            </a:r>
            <a:r>
              <a:rPr lang="en-US" err="1"/>
              <a:t>nadruk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leggen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964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- Yellow - 1 Regel">
    <p:bg>
      <p:bgPr>
        <a:solidFill>
          <a:srgbClr val="F6CF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908050" y="4429609"/>
            <a:ext cx="18307932" cy="1439622"/>
          </a:xfrm>
        </p:spPr>
        <p:txBody>
          <a:bodyPr/>
          <a:lstStyle>
            <a:lvl1pPr algn="ctr">
              <a:lnSpc>
                <a:spcPct val="90000"/>
              </a:lnSpc>
              <a:defRPr sz="6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Title Page Orange – </a:t>
            </a:r>
            <a:r>
              <a:rPr lang="en-US" err="1"/>
              <a:t>Enkele</a:t>
            </a:r>
            <a:r>
              <a:rPr lang="en-US"/>
              <a:t> regel met </a:t>
            </a:r>
            <a:r>
              <a:rPr lang="en-US" err="1"/>
              <a:t>subtitel</a:t>
            </a:r>
            <a:endParaRPr lang="en-US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6012542"/>
            <a:ext cx="20090061" cy="8620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 i="0" baseline="0">
                <a:solidFill>
                  <a:schemeClr val="accent2"/>
                </a:solidFill>
              </a:defRPr>
            </a:lvl1pPr>
            <a:lvl2pPr marL="904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8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2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6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20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4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2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Ricardo de </a:t>
            </a:r>
            <a:r>
              <a:rPr lang="en-US" err="1"/>
              <a:t>Zoete</a:t>
            </a:r>
            <a:r>
              <a:rPr lang="en-US"/>
              <a:t>, UX Designer</a:t>
            </a:r>
          </a:p>
        </p:txBody>
      </p:sp>
    </p:spTree>
    <p:extLst>
      <p:ext uri="{BB962C8B-B14F-4D97-AF65-F5344CB8AC3E}">
        <p14:creationId xmlns:p14="http://schemas.microsoft.com/office/powerpoint/2010/main" val="1120857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Oneindig reg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98650" y="0"/>
            <a:ext cx="16336430" cy="11316600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6400" b="0" baseline="0">
                <a:solidFill>
                  <a:srgbClr val="00A1E4"/>
                </a:solidFill>
              </a:defRPr>
            </a:lvl1pPr>
          </a:lstStyle>
          <a:p>
            <a:r>
              <a:rPr lang="en-US" err="1"/>
              <a:t>Lopende</a:t>
            </a:r>
            <a:r>
              <a:rPr lang="en-US"/>
              <a:t> </a:t>
            </a:r>
            <a:r>
              <a:rPr lang="en-US" err="1"/>
              <a:t>tekst</a:t>
            </a:r>
            <a:r>
              <a:rPr lang="en-US"/>
              <a:t>/</a:t>
            </a:r>
            <a:r>
              <a:rPr lang="en-US" err="1"/>
              <a:t>titel</a:t>
            </a:r>
            <a:r>
              <a:rPr lang="en-US"/>
              <a:t> tot </a:t>
            </a:r>
            <a:r>
              <a:rPr lang="en-US" err="1"/>
              <a:t>maximaal</a:t>
            </a:r>
            <a:r>
              <a:rPr lang="en-US"/>
              <a:t> 8 regels </a:t>
            </a:r>
            <a:r>
              <a:rPr lang="en-US" err="1"/>
              <a:t>aan</a:t>
            </a:r>
            <a:r>
              <a:rPr lang="en-US"/>
              <a:t> </a:t>
            </a:r>
            <a:r>
              <a:rPr lang="en-US" err="1"/>
              <a:t>tekst</a:t>
            </a:r>
            <a:r>
              <a:rPr lang="en-US"/>
              <a:t>. </a:t>
            </a:r>
            <a:r>
              <a:rPr lang="en-US" err="1"/>
              <a:t>Zonder</a:t>
            </a:r>
            <a:r>
              <a:rPr lang="en-US"/>
              <a:t> </a:t>
            </a:r>
            <a:r>
              <a:rPr lang="en-US" err="1"/>
              <a:t>toelichting</a:t>
            </a:r>
            <a:r>
              <a:rPr lang="en-US"/>
              <a:t>. </a:t>
            </a:r>
            <a:r>
              <a:rPr lang="en-US" err="1"/>
              <a:t>Hier</a:t>
            </a:r>
            <a:r>
              <a:rPr lang="en-US"/>
              <a:t> </a:t>
            </a:r>
            <a:r>
              <a:rPr lang="en-US" err="1"/>
              <a:t>zou</a:t>
            </a:r>
            <a:r>
              <a:rPr lang="en-US"/>
              <a:t> je per regel </a:t>
            </a:r>
            <a:r>
              <a:rPr lang="en-US" err="1"/>
              <a:t>ook</a:t>
            </a:r>
            <a:r>
              <a:rPr lang="en-US"/>
              <a:t> de </a:t>
            </a:r>
            <a:r>
              <a:rPr lang="en-US" err="1"/>
              <a:t>Snappet</a:t>
            </a:r>
            <a:r>
              <a:rPr lang="en-US"/>
              <a:t> </a:t>
            </a:r>
            <a:r>
              <a:rPr lang="en-US" err="1"/>
              <a:t>kleuren</a:t>
            </a:r>
            <a:r>
              <a:rPr lang="en-US"/>
              <a:t> </a:t>
            </a:r>
            <a:r>
              <a:rPr lang="en-US" err="1"/>
              <a:t>kunnen</a:t>
            </a:r>
            <a:r>
              <a:rPr lang="en-US"/>
              <a:t> </a:t>
            </a:r>
            <a:r>
              <a:rPr lang="en-US" err="1"/>
              <a:t>toepassen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482627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Statement - Oneindig reg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98650" y="0"/>
            <a:ext cx="16336430" cy="11316600"/>
          </a:xfrm>
        </p:spPr>
        <p:txBody>
          <a:bodyPr>
            <a:noAutofit/>
          </a:bodyPr>
          <a:lstStyle>
            <a:lvl1pPr algn="ctr">
              <a:lnSpc>
                <a:spcPct val="90000"/>
              </a:lnSpc>
              <a:defRPr sz="6400" b="0" baseline="0">
                <a:solidFill>
                  <a:srgbClr val="00A1E4"/>
                </a:solidFill>
              </a:defRPr>
            </a:lvl1pPr>
          </a:lstStyle>
          <a:p>
            <a:r>
              <a:rPr lang="en-US" err="1"/>
              <a:t>Gecentreerde</a:t>
            </a:r>
            <a:r>
              <a:rPr lang="en-US"/>
              <a:t> quote, comment, statement, </a:t>
            </a:r>
            <a:r>
              <a:rPr lang="en-US" err="1"/>
              <a:t>o.i.d</a:t>
            </a:r>
            <a:r>
              <a:rPr lang="en-US"/>
              <a:t>.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</a:t>
            </a:r>
            <a:r>
              <a:rPr lang="en-US" err="1"/>
              <a:t>staan</a:t>
            </a:r>
            <a:r>
              <a:rPr lang="en-US"/>
              <a:t>. </a:t>
            </a:r>
            <a:r>
              <a:rPr lang="en-US" err="1"/>
              <a:t>Vergeet</a:t>
            </a:r>
            <a:r>
              <a:rPr lang="en-US"/>
              <a:t> </a:t>
            </a:r>
            <a:r>
              <a:rPr lang="en-US" err="1"/>
              <a:t>niet</a:t>
            </a:r>
            <a:r>
              <a:rPr lang="en-US"/>
              <a:t> de </a:t>
            </a:r>
            <a:r>
              <a:rPr lang="en-US" err="1"/>
              <a:t>snappet</a:t>
            </a:r>
            <a:r>
              <a:rPr lang="en-US"/>
              <a:t> </a:t>
            </a:r>
            <a:r>
              <a:rPr lang="en-US" err="1"/>
              <a:t>kleuren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gebruiken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45123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- Wit - 1 Reg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966" y="4429609"/>
            <a:ext cx="20104100" cy="1439622"/>
          </a:xfrm>
        </p:spPr>
        <p:txBody>
          <a:bodyPr/>
          <a:lstStyle>
            <a:lvl1pPr algn="ctr">
              <a:lnSpc>
                <a:spcPct val="90000"/>
              </a:lnSpc>
              <a:defRPr sz="6400" baseline="0">
                <a:solidFill>
                  <a:srgbClr val="2BA4D5"/>
                </a:solidFill>
              </a:defRPr>
            </a:lvl1pPr>
          </a:lstStyle>
          <a:p>
            <a:r>
              <a:rPr lang="en-US"/>
              <a:t>Title Page 2 – </a:t>
            </a:r>
            <a:r>
              <a:rPr lang="en-US" err="1"/>
              <a:t>Enkele</a:t>
            </a:r>
            <a:r>
              <a:rPr lang="en-US"/>
              <a:t> regel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6012542"/>
            <a:ext cx="20090061" cy="8620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 i="0" baseline="0">
                <a:solidFill>
                  <a:srgbClr val="C12B58"/>
                </a:solidFill>
              </a:defRPr>
            </a:lvl1pPr>
            <a:lvl2pPr marL="904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8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2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6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20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4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2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Ricardo de </a:t>
            </a:r>
            <a:r>
              <a:rPr lang="en-US" err="1"/>
              <a:t>Zoete</a:t>
            </a:r>
            <a:r>
              <a:rPr lang="en-US"/>
              <a:t>, UX Designer</a:t>
            </a:r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9286" y="-1810462"/>
            <a:ext cx="6318504" cy="5187886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3875">
            <a:off x="17217989" y="6722567"/>
            <a:ext cx="5518435" cy="769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6908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zicht - Titel (Tekst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27275" y="3539968"/>
            <a:ext cx="13966289" cy="1332605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 err="1"/>
              <a:t>Titel</a:t>
            </a:r>
            <a:r>
              <a:rPr lang="en-US"/>
              <a:t> </a:t>
            </a:r>
            <a:r>
              <a:rPr lang="en-US" err="1"/>
              <a:t>begrip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27275" y="5104697"/>
            <a:ext cx="13966289" cy="2647122"/>
          </a:xfrm>
        </p:spPr>
        <p:txBody>
          <a:bodyPr anchor="t" anchorCtr="1">
            <a:noAutofit/>
          </a:bodyPr>
          <a:lstStyle>
            <a:lvl1pPr marL="0" indent="0" algn="l">
              <a:lnSpc>
                <a:spcPct val="120000"/>
              </a:lnSpc>
              <a:buNone/>
              <a:defRPr sz="3600" i="0" baseline="0">
                <a:solidFill>
                  <a:srgbClr val="333333"/>
                </a:solidFill>
              </a:defRPr>
            </a:lvl1pPr>
            <a:lvl2pPr marL="904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8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2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6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20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4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2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err="1"/>
              <a:t>Hier</a:t>
            </a:r>
            <a:r>
              <a:rPr lang="en-US"/>
              <a:t> </a:t>
            </a:r>
            <a:r>
              <a:rPr lang="en-US" err="1"/>
              <a:t>een</a:t>
            </a:r>
            <a:r>
              <a:rPr lang="en-US"/>
              <a:t> </a:t>
            </a:r>
            <a:r>
              <a:rPr lang="en-US" err="1"/>
              <a:t>korte</a:t>
            </a:r>
            <a:r>
              <a:rPr lang="en-US"/>
              <a:t> </a:t>
            </a:r>
            <a:r>
              <a:rPr lang="en-US" err="1"/>
              <a:t>uitleg</a:t>
            </a:r>
            <a:r>
              <a:rPr lang="en-US"/>
              <a:t>, </a:t>
            </a:r>
            <a:r>
              <a:rPr lang="en-US" err="1"/>
              <a:t>dit</a:t>
            </a:r>
            <a:r>
              <a:rPr lang="en-US"/>
              <a:t> mag </a:t>
            </a:r>
            <a:r>
              <a:rPr lang="en-US" err="1"/>
              <a:t>zelfs</a:t>
            </a:r>
            <a:r>
              <a:rPr lang="en-US"/>
              <a:t> </a:t>
            </a:r>
            <a:r>
              <a:rPr lang="en-US" err="1"/>
              <a:t>drie</a:t>
            </a:r>
            <a:r>
              <a:rPr lang="en-US"/>
              <a:t> regels </a:t>
            </a:r>
            <a:r>
              <a:rPr lang="en-US" err="1"/>
              <a:t>tekst</a:t>
            </a:r>
            <a:r>
              <a:rPr lang="en-US"/>
              <a:t> </a:t>
            </a:r>
            <a:r>
              <a:rPr lang="en-US" err="1"/>
              <a:t>bevatten</a:t>
            </a:r>
            <a:r>
              <a:rPr lang="en-US"/>
              <a:t>. Maar pas op, </a:t>
            </a:r>
            <a:r>
              <a:rPr lang="en-US" err="1"/>
              <a:t>gebruik</a:t>
            </a:r>
            <a:r>
              <a:rPr lang="en-US"/>
              <a:t> </a:t>
            </a:r>
            <a:r>
              <a:rPr lang="en-US" err="1"/>
              <a:t>niet</a:t>
            </a:r>
            <a:r>
              <a:rPr lang="en-US"/>
              <a:t> </a:t>
            </a:r>
            <a:r>
              <a:rPr lang="en-US" err="1"/>
              <a:t>teveel</a:t>
            </a:r>
            <a:r>
              <a:rPr lang="en-US"/>
              <a:t> </a:t>
            </a:r>
            <a:r>
              <a:rPr lang="en-US" err="1"/>
              <a:t>tekst</a:t>
            </a:r>
            <a:r>
              <a:rPr lang="en-US"/>
              <a:t>. </a:t>
            </a:r>
            <a:r>
              <a:rPr lang="en-US" err="1"/>
              <a:t>Ik</a:t>
            </a:r>
            <a:r>
              <a:rPr lang="en-US"/>
              <a:t> </a:t>
            </a:r>
            <a:r>
              <a:rPr lang="en-US" err="1"/>
              <a:t>zou</a:t>
            </a:r>
            <a:r>
              <a:rPr lang="en-US"/>
              <a:t> het </a:t>
            </a:r>
            <a:r>
              <a:rPr lang="en-US" err="1"/>
              <a:t>persoonlijk</a:t>
            </a:r>
            <a:r>
              <a:rPr lang="en-US"/>
              <a:t> tot </a:t>
            </a:r>
            <a:r>
              <a:rPr lang="en-US" err="1"/>
              <a:t>maximaal</a:t>
            </a:r>
            <a:r>
              <a:rPr lang="en-US"/>
              <a:t> 4 regels </a:t>
            </a:r>
            <a:r>
              <a:rPr lang="en-US" err="1"/>
              <a:t>doen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11355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8827" y="2608970"/>
            <a:ext cx="15511568" cy="1355533"/>
          </a:xfrm>
        </p:spPr>
        <p:txBody>
          <a:bodyPr anchor="ctr" anchorCtr="0">
            <a:noAutofit/>
          </a:bodyPr>
          <a:lstStyle>
            <a:lvl1pPr algn="l">
              <a:defRPr sz="6400" baseline="0"/>
            </a:lvl1pPr>
          </a:lstStyle>
          <a:p>
            <a:r>
              <a:rPr lang="en-US" err="1"/>
              <a:t>Titel</a:t>
            </a:r>
            <a:r>
              <a:rPr lang="en-US"/>
              <a:t> bullets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18827" y="4261901"/>
            <a:ext cx="15511568" cy="4420136"/>
          </a:xfrm>
        </p:spPr>
        <p:txBody>
          <a:bodyPr wrap="square" anchor="t" anchorCtr="0">
            <a:noAutofit/>
          </a:bodyPr>
          <a:lstStyle>
            <a:lvl1pPr marL="678013" indent="-678013">
              <a:lnSpc>
                <a:spcPct val="100000"/>
              </a:lnSpc>
              <a:spcBef>
                <a:spcPts val="942"/>
              </a:spcBef>
              <a:spcAft>
                <a:spcPts val="942"/>
              </a:spcAft>
              <a:buSzPct val="100000"/>
              <a:buFont typeface="Arial"/>
              <a:buChar char="•"/>
              <a:defRPr sz="3767" baseline="0">
                <a:solidFill>
                  <a:schemeClr val="tx2"/>
                </a:solidFill>
              </a:defRPr>
            </a:lvl1pPr>
            <a:lvl2pPr marL="1469027" indent="-565012">
              <a:lnSpc>
                <a:spcPct val="100000"/>
              </a:lnSpc>
              <a:buFont typeface="Arial"/>
              <a:buChar char="•"/>
              <a:defRPr sz="3767">
                <a:solidFill>
                  <a:schemeClr val="tx2"/>
                </a:solidFill>
              </a:defRPr>
            </a:lvl2pPr>
            <a:lvl3pPr marL="2260034" indent="-452011">
              <a:lnSpc>
                <a:spcPct val="100000"/>
              </a:lnSpc>
              <a:buFont typeface="Arial"/>
              <a:buChar char="•"/>
              <a:defRPr sz="3767">
                <a:solidFill>
                  <a:schemeClr val="tx2"/>
                </a:solidFill>
              </a:defRPr>
            </a:lvl3pPr>
            <a:lvl4pPr marL="3164049" indent="-452011">
              <a:lnSpc>
                <a:spcPct val="100000"/>
              </a:lnSpc>
              <a:buFont typeface="Arial"/>
              <a:buChar char="•"/>
              <a:defRPr sz="3767">
                <a:solidFill>
                  <a:schemeClr val="tx2"/>
                </a:solidFill>
              </a:defRPr>
            </a:lvl4pPr>
            <a:lvl5pPr marL="4068064" indent="-452011">
              <a:lnSpc>
                <a:spcPct val="100000"/>
              </a:lnSpc>
              <a:buFont typeface="Arial"/>
              <a:buChar char="•"/>
              <a:defRPr sz="376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9536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list - 2 Regels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63144" y="2238138"/>
            <a:ext cx="15511568" cy="2280066"/>
          </a:xfrm>
        </p:spPr>
        <p:txBody>
          <a:bodyPr anchor="ctr" anchorCtr="0">
            <a:noAutofit/>
          </a:bodyPr>
          <a:lstStyle>
            <a:lvl1pPr algn="l">
              <a:defRPr sz="6400" baseline="0"/>
            </a:lvl1pPr>
          </a:lstStyle>
          <a:p>
            <a:r>
              <a:rPr lang="en-US" err="1"/>
              <a:t>Titel</a:t>
            </a:r>
            <a:r>
              <a:rPr lang="en-US"/>
              <a:t> bullets met twee regels,</a:t>
            </a:r>
            <a:br>
              <a:rPr lang="en-US"/>
            </a:br>
            <a:r>
              <a:rPr lang="en-US" err="1"/>
              <a:t>zoals</a:t>
            </a:r>
            <a:r>
              <a:rPr lang="en-US"/>
              <a:t> je </a:t>
            </a:r>
            <a:r>
              <a:rPr lang="en-US" err="1"/>
              <a:t>vaker</a:t>
            </a:r>
            <a:r>
              <a:rPr lang="en-US"/>
              <a:t> </a:t>
            </a:r>
            <a:r>
              <a:rPr lang="en-US" err="1"/>
              <a:t>ziet</a:t>
            </a:r>
            <a:r>
              <a:rPr lang="en-US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63144" y="4879386"/>
            <a:ext cx="15511568" cy="4201316"/>
          </a:xfrm>
        </p:spPr>
        <p:txBody>
          <a:bodyPr wrap="square" anchor="t" anchorCtr="0">
            <a:noAutofit/>
          </a:bodyPr>
          <a:lstStyle>
            <a:lvl1pPr marL="678013" indent="-678013">
              <a:lnSpc>
                <a:spcPct val="100000"/>
              </a:lnSpc>
              <a:spcBef>
                <a:spcPts val="942"/>
              </a:spcBef>
              <a:spcAft>
                <a:spcPts val="942"/>
              </a:spcAft>
              <a:buSzPct val="100000"/>
              <a:buFont typeface="Arial"/>
              <a:buChar char="•"/>
              <a:defRPr sz="3767" baseline="0">
                <a:solidFill>
                  <a:schemeClr val="tx2"/>
                </a:solidFill>
              </a:defRPr>
            </a:lvl1pPr>
            <a:lvl2pPr marL="1469027" indent="-565012">
              <a:lnSpc>
                <a:spcPct val="100000"/>
              </a:lnSpc>
              <a:buFont typeface="Arial"/>
              <a:buChar char="•"/>
              <a:defRPr sz="3767">
                <a:solidFill>
                  <a:schemeClr val="tx2"/>
                </a:solidFill>
              </a:defRPr>
            </a:lvl2pPr>
            <a:lvl3pPr marL="2260034" indent="-452011">
              <a:lnSpc>
                <a:spcPct val="100000"/>
              </a:lnSpc>
              <a:buFont typeface="Arial"/>
              <a:buChar char="•"/>
              <a:defRPr sz="3767">
                <a:solidFill>
                  <a:schemeClr val="tx2"/>
                </a:solidFill>
              </a:defRPr>
            </a:lvl3pPr>
            <a:lvl4pPr marL="3164049" indent="-452011">
              <a:lnSpc>
                <a:spcPct val="100000"/>
              </a:lnSpc>
              <a:buFont typeface="Arial"/>
              <a:buChar char="•"/>
              <a:defRPr sz="3767">
                <a:solidFill>
                  <a:schemeClr val="tx2"/>
                </a:solidFill>
              </a:defRPr>
            </a:lvl4pPr>
            <a:lvl5pPr marL="4068064" indent="-452011">
              <a:lnSpc>
                <a:spcPct val="100000"/>
              </a:lnSpc>
              <a:buFont typeface="Arial"/>
              <a:buChar char="•"/>
              <a:defRPr sz="376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789872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29185" y="3904652"/>
            <a:ext cx="15075360" cy="2473988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6400" b="0" i="1" baseline="0">
                <a:solidFill>
                  <a:srgbClr val="00A1E4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US"/>
              <a:t>”Statement tot </a:t>
            </a:r>
            <a:r>
              <a:rPr lang="en-US" err="1"/>
              <a:t>maximaal</a:t>
            </a:r>
            <a:r>
              <a:rPr lang="en-US"/>
              <a:t> 4 regels </a:t>
            </a:r>
            <a:r>
              <a:rPr lang="en-US" err="1"/>
              <a:t>aan</a:t>
            </a:r>
            <a:r>
              <a:rPr lang="en-US"/>
              <a:t> </a:t>
            </a:r>
            <a:r>
              <a:rPr lang="en-US" err="1"/>
              <a:t>tekst</a:t>
            </a:r>
            <a:r>
              <a:rPr lang="en-US"/>
              <a:t>. Twee is </a:t>
            </a:r>
            <a:r>
              <a:rPr lang="en-US" err="1"/>
              <a:t>wel</a:t>
            </a:r>
            <a:r>
              <a:rPr lang="en-US"/>
              <a:t> </a:t>
            </a:r>
            <a:r>
              <a:rPr lang="en-US" err="1"/>
              <a:t>mooier</a:t>
            </a:r>
            <a:r>
              <a:rPr lang="en-US"/>
              <a:t>.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6096" y="6544099"/>
            <a:ext cx="15068841" cy="853351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600" i="0" baseline="0">
                <a:solidFill>
                  <a:srgbClr val="C12B58"/>
                </a:solidFill>
              </a:defRPr>
            </a:lvl1pPr>
            <a:lvl2pPr marL="904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8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2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6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20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4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2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Ricardo de </a:t>
            </a:r>
            <a:r>
              <a:rPr lang="en-US" err="1"/>
              <a:t>Zoete</a:t>
            </a:r>
            <a:r>
              <a:rPr lang="en-US"/>
              <a:t>, UX Designer</a:t>
            </a:r>
          </a:p>
        </p:txBody>
      </p:sp>
    </p:spTree>
    <p:extLst>
      <p:ext uri="{BB962C8B-B14F-4D97-AF65-F5344CB8AC3E}">
        <p14:creationId xmlns:p14="http://schemas.microsoft.com/office/powerpoint/2010/main" val="21085182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3487330" y="1311275"/>
            <a:ext cx="13176251" cy="7412163"/>
          </a:xfrm>
        </p:spPr>
        <p:txBody>
          <a:bodyPr anchor="ctr"/>
          <a:lstStyle>
            <a:lvl1pPr marL="0" indent="0" algn="ctr">
              <a:buNone/>
              <a:defRPr b="0" i="0" baseline="0">
                <a:solidFill>
                  <a:schemeClr val="accent6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pPr lvl="0"/>
            <a:r>
              <a:rPr lang="en-US" err="1"/>
              <a:t>Plaats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je </a:t>
            </a:r>
            <a:r>
              <a:rPr lang="en-US" err="1"/>
              <a:t>afbeelding</a:t>
            </a:r>
            <a:r>
              <a:rPr lang="en-US"/>
              <a:t> in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1293278" y="8723438"/>
            <a:ext cx="17564357" cy="1800107"/>
          </a:xfrm>
        </p:spPr>
        <p:txBody>
          <a:bodyPr/>
          <a:lstStyle>
            <a:lvl1pPr algn="ctr">
              <a:defRPr sz="4600" b="0" baseline="0"/>
            </a:lvl1pPr>
          </a:lstStyle>
          <a:p>
            <a:r>
              <a:rPr lang="nl-NL"/>
              <a:t>Subtitel van afbeelding staat onder (of boven). Kan in meerdere kleuren en regels.</a:t>
            </a:r>
          </a:p>
        </p:txBody>
      </p:sp>
    </p:spTree>
    <p:extLst>
      <p:ext uri="{BB962C8B-B14F-4D97-AF65-F5344CB8AC3E}">
        <p14:creationId xmlns:p14="http://schemas.microsoft.com/office/powerpoint/2010/main" val="373700880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abov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3487330" y="2806582"/>
            <a:ext cx="13176251" cy="7412163"/>
          </a:xfrm>
        </p:spPr>
        <p:txBody>
          <a:bodyPr anchor="ctr"/>
          <a:lstStyle>
            <a:lvl1pPr marL="0" indent="0" algn="ctr">
              <a:buNone/>
              <a:defRPr b="0" i="0" baseline="0">
                <a:solidFill>
                  <a:schemeClr val="accent6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pPr lvl="0"/>
            <a:r>
              <a:rPr lang="en-US" err="1"/>
              <a:t>Plaats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je </a:t>
            </a:r>
            <a:r>
              <a:rPr lang="en-US" err="1"/>
              <a:t>afbeelding</a:t>
            </a:r>
            <a:r>
              <a:rPr lang="en-US"/>
              <a:t> in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1293278" y="1006475"/>
            <a:ext cx="17564357" cy="1800107"/>
          </a:xfrm>
        </p:spPr>
        <p:txBody>
          <a:bodyPr/>
          <a:lstStyle>
            <a:lvl1pPr algn="l">
              <a:defRPr sz="4600" b="0" baseline="0"/>
            </a:lvl1pPr>
          </a:lstStyle>
          <a:p>
            <a:r>
              <a:rPr lang="nl-NL"/>
              <a:t>Subtitel van afbeelding staat boven (of onder). Kan in meerdere kleuren en regels.</a:t>
            </a:r>
          </a:p>
        </p:txBody>
      </p:sp>
    </p:spTree>
    <p:extLst>
      <p:ext uri="{BB962C8B-B14F-4D97-AF65-F5344CB8AC3E}">
        <p14:creationId xmlns:p14="http://schemas.microsoft.com/office/powerpoint/2010/main" val="27258778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/>
          <a:lstStyle>
            <a:lvl1pPr>
              <a:defRPr sz="7400" b="1" i="0">
                <a:solidFill>
                  <a:schemeClr val="accent1"/>
                </a:solidFill>
                <a:latin typeface="ABeZeh"/>
                <a:cs typeface="ABeZeh"/>
              </a:defRPr>
            </a:lvl1pPr>
          </a:lstStyle>
          <a:p>
            <a:r>
              <a:rPr lang="en-US" err="1"/>
              <a:t>Grafiek</a:t>
            </a:r>
            <a:endParaRPr/>
          </a:p>
        </p:txBody>
      </p:sp>
      <p:sp>
        <p:nvSpPr>
          <p:cNvPr id="6" name="Tijdelijke aanduiding voor grafiek 5"/>
          <p:cNvSpPr>
            <a:spLocks noGrp="1"/>
          </p:cNvSpPr>
          <p:nvPr>
            <p:ph type="chart" sz="quarter" idx="10"/>
          </p:nvPr>
        </p:nvSpPr>
        <p:spPr>
          <a:xfrm>
            <a:off x="6775450" y="4130675"/>
            <a:ext cx="6043612" cy="4343400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7639805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9252" y="-1835827"/>
            <a:ext cx="6318503" cy="5187886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3875">
            <a:off x="16883849" y="7150696"/>
            <a:ext cx="3721565" cy="5188879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442" y="3352058"/>
            <a:ext cx="9595213" cy="372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60285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- 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9252" y="-1835827"/>
            <a:ext cx="6318503" cy="5187886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3875">
            <a:off x="16883849" y="7150696"/>
            <a:ext cx="3721565" cy="518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390286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Titel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17650" y="3216276"/>
            <a:ext cx="17068800" cy="4518201"/>
          </a:xfrm>
        </p:spPr>
        <p:txBody>
          <a:bodyPr/>
          <a:lstStyle>
            <a:lvl1pPr algn="ctr">
              <a:lnSpc>
                <a:spcPct val="90000"/>
              </a:lnSpc>
              <a:defRPr sz="9599" baseline="0">
                <a:solidFill>
                  <a:schemeClr val="accent1"/>
                </a:solidFill>
              </a:defRPr>
            </a:lvl1pPr>
          </a:lstStyle>
          <a:p>
            <a:r>
              <a:rPr lang="en-US" err="1"/>
              <a:t>Presentatie</a:t>
            </a:r>
            <a:r>
              <a:rPr lang="en-US"/>
              <a:t> </a:t>
            </a:r>
            <a:r>
              <a:rPr lang="en-US" err="1"/>
              <a:t>titel</a:t>
            </a:r>
            <a:r>
              <a:rPr lang="en-US"/>
              <a:t> </a:t>
            </a:r>
            <a:r>
              <a:rPr lang="en-US" err="1"/>
              <a:t>voor</a:t>
            </a:r>
            <a:r>
              <a:rPr lang="en-US"/>
              <a:t> en </a:t>
            </a:r>
            <a:r>
              <a:rPr lang="en-US" err="1"/>
              <a:t>als</a:t>
            </a:r>
            <a:r>
              <a:rPr lang="en-US"/>
              <a:t> cover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6879" y="3182402"/>
            <a:ext cx="17056878" cy="8620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 b="0" i="0" baseline="0">
                <a:solidFill>
                  <a:schemeClr val="accent2"/>
                </a:solidFill>
                <a:latin typeface="ABeZeh" charset="0"/>
                <a:ea typeface="ABeZeh" charset="0"/>
                <a:cs typeface="ABeZeh" charset="0"/>
              </a:defRPr>
            </a:lvl1pPr>
            <a:lvl2pPr marL="903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7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1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5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19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3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7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1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10 </a:t>
            </a:r>
            <a:r>
              <a:rPr lang="en-US" err="1"/>
              <a:t>Februari</a:t>
            </a:r>
            <a:r>
              <a:rPr lang="en-US"/>
              <a:t> 2015 – Final Presentation</a:t>
            </a:r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B1666F3B-75F1-F04F-A4E4-96143EB58B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9252" y="-1835827"/>
            <a:ext cx="6318503" cy="5187886"/>
          </a:xfrm>
          <a:prstGeom prst="rect">
            <a:avLst/>
          </a:prstGeom>
        </p:spPr>
      </p:pic>
      <p:pic>
        <p:nvPicPr>
          <p:cNvPr id="8" name="Afbeelding 6">
            <a:extLst>
              <a:ext uri="{FF2B5EF4-FFF2-40B4-BE49-F238E27FC236}">
                <a16:creationId xmlns:a16="http://schemas.microsoft.com/office/drawing/2014/main" id="{C4C0339A-BF78-C345-99CC-85D048D7BB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3875">
            <a:off x="16883849" y="7150696"/>
            <a:ext cx="3721565" cy="518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3533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- Titel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17650" y="3216276"/>
            <a:ext cx="17068800" cy="4518201"/>
          </a:xfrm>
        </p:spPr>
        <p:txBody>
          <a:bodyPr/>
          <a:lstStyle>
            <a:lvl1pPr algn="ctr">
              <a:lnSpc>
                <a:spcPct val="90000"/>
              </a:lnSpc>
              <a:defRPr sz="9599" baseline="0">
                <a:solidFill>
                  <a:schemeClr val="accent1"/>
                </a:solidFill>
              </a:defRPr>
            </a:lvl1pPr>
          </a:lstStyle>
          <a:p>
            <a:r>
              <a:rPr lang="en-US" err="1"/>
              <a:t>Presentatie</a:t>
            </a:r>
            <a:r>
              <a:rPr lang="en-US"/>
              <a:t> </a:t>
            </a:r>
            <a:r>
              <a:rPr lang="en-US" err="1"/>
              <a:t>titel</a:t>
            </a:r>
            <a:r>
              <a:rPr lang="en-US"/>
              <a:t> </a:t>
            </a:r>
            <a:r>
              <a:rPr lang="en-US" err="1"/>
              <a:t>voor</a:t>
            </a:r>
            <a:r>
              <a:rPr lang="en-US"/>
              <a:t> en </a:t>
            </a:r>
            <a:r>
              <a:rPr lang="en-US" err="1"/>
              <a:t>als</a:t>
            </a:r>
            <a:r>
              <a:rPr lang="en-US"/>
              <a:t> cover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6879" y="3182402"/>
            <a:ext cx="17056878" cy="8620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 b="0" i="0" baseline="0">
                <a:solidFill>
                  <a:schemeClr val="accent2"/>
                </a:solidFill>
                <a:latin typeface="ABeZeh" charset="0"/>
                <a:ea typeface="ABeZeh" charset="0"/>
                <a:cs typeface="ABeZeh" charset="0"/>
              </a:defRPr>
            </a:lvl1pPr>
            <a:lvl2pPr marL="903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7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1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5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19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3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7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1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10 </a:t>
            </a:r>
            <a:r>
              <a:rPr lang="en-US" err="1"/>
              <a:t>Februari</a:t>
            </a:r>
            <a:r>
              <a:rPr lang="en-US"/>
              <a:t> 2015 – Final Presentation</a:t>
            </a:r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500AA337-7E79-FB48-A8ED-FF66FE76A6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9252" y="-1835827"/>
            <a:ext cx="6318503" cy="5187886"/>
          </a:xfrm>
          <a:prstGeom prst="rect">
            <a:avLst/>
          </a:prstGeom>
        </p:spPr>
      </p:pic>
      <p:pic>
        <p:nvPicPr>
          <p:cNvPr id="8" name="Afbeelding 6">
            <a:extLst>
              <a:ext uri="{FF2B5EF4-FFF2-40B4-BE49-F238E27FC236}">
                <a16:creationId xmlns:a16="http://schemas.microsoft.com/office/drawing/2014/main" id="{E847C93C-0638-9F4C-A4BA-79B05FD87E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3875">
            <a:off x="16883849" y="7150696"/>
            <a:ext cx="3721565" cy="518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72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ere Tekst - Blauw">
    <p:bg>
      <p:bgPr>
        <a:solidFill>
          <a:srgbClr val="2BA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18582" y="-12121"/>
            <a:ext cx="16286869" cy="11321471"/>
          </a:xfrm>
        </p:spPr>
        <p:txBody>
          <a:bodyPr/>
          <a:lstStyle>
            <a:lvl1pPr algn="l">
              <a:lnSpc>
                <a:spcPct val="90000"/>
              </a:lnSpc>
              <a:defRPr sz="6400" b="0" i="0" baseline="0">
                <a:solidFill>
                  <a:schemeClr val="bg1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US" err="1"/>
              <a:t>Tussenslide</a:t>
            </a:r>
            <a:r>
              <a:rPr lang="en-US"/>
              <a:t> die over </a:t>
            </a:r>
            <a:r>
              <a:rPr lang="en-US" err="1"/>
              <a:t>meerdere</a:t>
            </a:r>
            <a:r>
              <a:rPr lang="en-US"/>
              <a:t> regels </a:t>
            </a:r>
            <a:r>
              <a:rPr lang="en-US" err="1"/>
              <a:t>loopt</a:t>
            </a:r>
            <a:r>
              <a:rPr lang="en-US"/>
              <a:t>. </a:t>
            </a:r>
            <a:r>
              <a:rPr lang="en-US" err="1"/>
              <a:t>Hierin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gebruik</a:t>
            </a:r>
            <a:r>
              <a:rPr lang="en-US"/>
              <a:t> </a:t>
            </a:r>
            <a:r>
              <a:rPr lang="en-US" err="1"/>
              <a:t>worden</a:t>
            </a:r>
            <a:r>
              <a:rPr lang="en-US"/>
              <a:t> </a:t>
            </a:r>
            <a:r>
              <a:rPr lang="en-US" err="1"/>
              <a:t>gemaakt</a:t>
            </a:r>
            <a:r>
              <a:rPr lang="en-US"/>
              <a:t> van </a:t>
            </a:r>
            <a:r>
              <a:rPr lang="en-US" err="1"/>
              <a:t>gele</a:t>
            </a:r>
            <a:r>
              <a:rPr lang="en-US"/>
              <a:t> </a:t>
            </a:r>
            <a:r>
              <a:rPr lang="en-US" err="1"/>
              <a:t>woorden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/of </a:t>
            </a:r>
            <a:r>
              <a:rPr lang="en-US" err="1"/>
              <a:t>zinnen</a:t>
            </a:r>
            <a:r>
              <a:rPr lang="en-US"/>
              <a:t> om </a:t>
            </a:r>
            <a:r>
              <a:rPr lang="en-US" err="1"/>
              <a:t>hierop</a:t>
            </a:r>
            <a:r>
              <a:rPr lang="en-US"/>
              <a:t> de </a:t>
            </a:r>
            <a:r>
              <a:rPr lang="en-US" err="1"/>
              <a:t>nadruk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leggen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8372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- Blauw - 1 Reg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908050" y="4429609"/>
            <a:ext cx="18307933" cy="1439622"/>
          </a:xfrm>
        </p:spPr>
        <p:txBody>
          <a:bodyPr/>
          <a:lstStyle>
            <a:lvl1pPr algn="ctr">
              <a:lnSpc>
                <a:spcPct val="90000"/>
              </a:lnSpc>
              <a:defRPr sz="6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Title Page Blue – </a:t>
            </a:r>
            <a:r>
              <a:rPr lang="en-US" err="1"/>
              <a:t>Enkele</a:t>
            </a:r>
            <a:r>
              <a:rPr lang="en-US"/>
              <a:t> regel met </a:t>
            </a:r>
            <a:r>
              <a:rPr lang="en-US" err="1"/>
              <a:t>subtitel</a:t>
            </a:r>
            <a:endParaRPr lang="en-US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" y="6012543"/>
            <a:ext cx="20090061" cy="8620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 i="0" baseline="0">
                <a:solidFill>
                  <a:srgbClr val="8ED3F0"/>
                </a:solidFill>
              </a:defRPr>
            </a:lvl1pPr>
            <a:lvl2pPr marL="903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7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1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5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19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3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7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1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Ricardo de </a:t>
            </a:r>
            <a:r>
              <a:rPr lang="en-US" err="1"/>
              <a:t>Zoete</a:t>
            </a:r>
            <a:r>
              <a:rPr lang="en-US"/>
              <a:t>, UX Designer</a:t>
            </a:r>
          </a:p>
        </p:txBody>
      </p:sp>
    </p:spTree>
    <p:extLst>
      <p:ext uri="{BB962C8B-B14F-4D97-AF65-F5344CB8AC3E}">
        <p14:creationId xmlns:p14="http://schemas.microsoft.com/office/powerpoint/2010/main" val="18114426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ere Tekst -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18582" y="-12121"/>
            <a:ext cx="16286869" cy="11321471"/>
          </a:xfrm>
        </p:spPr>
        <p:txBody>
          <a:bodyPr/>
          <a:lstStyle>
            <a:lvl1pPr algn="l">
              <a:lnSpc>
                <a:spcPct val="90000"/>
              </a:lnSpc>
              <a:defRPr sz="6400" b="0" i="0" baseline="0">
                <a:solidFill>
                  <a:schemeClr val="bg1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US" err="1"/>
              <a:t>Tussenslide</a:t>
            </a:r>
            <a:r>
              <a:rPr lang="en-US"/>
              <a:t> die over </a:t>
            </a:r>
            <a:r>
              <a:rPr lang="en-US" err="1"/>
              <a:t>meerdere</a:t>
            </a:r>
            <a:r>
              <a:rPr lang="en-US"/>
              <a:t> regels </a:t>
            </a:r>
            <a:r>
              <a:rPr lang="en-US" err="1"/>
              <a:t>loopt</a:t>
            </a:r>
            <a:r>
              <a:rPr lang="en-US"/>
              <a:t>. </a:t>
            </a:r>
            <a:r>
              <a:rPr lang="en-US" err="1"/>
              <a:t>Hierin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gebruik</a:t>
            </a:r>
            <a:r>
              <a:rPr lang="en-US"/>
              <a:t> </a:t>
            </a:r>
            <a:r>
              <a:rPr lang="en-US" err="1"/>
              <a:t>worden</a:t>
            </a:r>
            <a:r>
              <a:rPr lang="en-US"/>
              <a:t> </a:t>
            </a:r>
            <a:r>
              <a:rPr lang="en-US" err="1"/>
              <a:t>gemaakt</a:t>
            </a:r>
            <a:r>
              <a:rPr lang="en-US"/>
              <a:t> van </a:t>
            </a:r>
            <a:r>
              <a:rPr lang="en-US" err="1"/>
              <a:t>gele</a:t>
            </a:r>
            <a:r>
              <a:rPr lang="en-US"/>
              <a:t> </a:t>
            </a:r>
            <a:r>
              <a:rPr lang="en-US" err="1"/>
              <a:t>woorden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/of </a:t>
            </a:r>
            <a:r>
              <a:rPr lang="en-US" err="1"/>
              <a:t>zinnen</a:t>
            </a:r>
            <a:r>
              <a:rPr lang="en-US"/>
              <a:t> om </a:t>
            </a:r>
            <a:r>
              <a:rPr lang="en-US" err="1"/>
              <a:t>hierop</a:t>
            </a:r>
            <a:r>
              <a:rPr lang="en-US"/>
              <a:t> de </a:t>
            </a:r>
            <a:r>
              <a:rPr lang="en-US" err="1"/>
              <a:t>nadruk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leggen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49782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- Red - 1 Regel">
    <p:bg>
      <p:bgPr>
        <a:solidFill>
          <a:srgbClr val="C12B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08050" y="4429609"/>
            <a:ext cx="18307933" cy="1439622"/>
          </a:xfrm>
        </p:spPr>
        <p:txBody>
          <a:bodyPr/>
          <a:lstStyle>
            <a:lvl1pPr algn="ctr">
              <a:lnSpc>
                <a:spcPct val="90000"/>
              </a:lnSpc>
              <a:defRPr sz="6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Title Page Red – </a:t>
            </a:r>
            <a:r>
              <a:rPr lang="en-US" err="1"/>
              <a:t>Enkele</a:t>
            </a:r>
            <a:r>
              <a:rPr lang="en-US"/>
              <a:t> regel met </a:t>
            </a:r>
            <a:r>
              <a:rPr lang="en-US" err="1"/>
              <a:t>subtitel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" y="6012543"/>
            <a:ext cx="20090061" cy="8620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 i="0" baseline="0">
                <a:solidFill>
                  <a:srgbClr val="EF7D9F"/>
                </a:solidFill>
              </a:defRPr>
            </a:lvl1pPr>
            <a:lvl2pPr marL="903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7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1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5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19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3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7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1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Ricardo de </a:t>
            </a:r>
            <a:r>
              <a:rPr lang="en-US" err="1"/>
              <a:t>Zoete</a:t>
            </a:r>
            <a:r>
              <a:rPr lang="en-US"/>
              <a:t>, UX Designer</a:t>
            </a:r>
          </a:p>
        </p:txBody>
      </p:sp>
    </p:spTree>
    <p:extLst>
      <p:ext uri="{BB962C8B-B14F-4D97-AF65-F5344CB8AC3E}">
        <p14:creationId xmlns:p14="http://schemas.microsoft.com/office/powerpoint/2010/main" val="25512544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ere Tekst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18582" y="-12121"/>
            <a:ext cx="16286869" cy="11321471"/>
          </a:xfrm>
        </p:spPr>
        <p:txBody>
          <a:bodyPr/>
          <a:lstStyle>
            <a:lvl1pPr algn="l">
              <a:lnSpc>
                <a:spcPct val="90000"/>
              </a:lnSpc>
              <a:defRPr sz="6400" b="0" i="0" baseline="0">
                <a:solidFill>
                  <a:schemeClr val="bg1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US" err="1"/>
              <a:t>Tussenslide</a:t>
            </a:r>
            <a:r>
              <a:rPr lang="en-US"/>
              <a:t> die over </a:t>
            </a:r>
            <a:r>
              <a:rPr lang="en-US" err="1"/>
              <a:t>meerdere</a:t>
            </a:r>
            <a:r>
              <a:rPr lang="en-US"/>
              <a:t> regels </a:t>
            </a:r>
            <a:r>
              <a:rPr lang="en-US" err="1"/>
              <a:t>loopt</a:t>
            </a:r>
            <a:r>
              <a:rPr lang="en-US"/>
              <a:t>. </a:t>
            </a:r>
            <a:r>
              <a:rPr lang="en-US" err="1"/>
              <a:t>Hierin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gebruik</a:t>
            </a:r>
            <a:r>
              <a:rPr lang="en-US"/>
              <a:t> </a:t>
            </a:r>
            <a:r>
              <a:rPr lang="en-US" err="1"/>
              <a:t>worden</a:t>
            </a:r>
            <a:r>
              <a:rPr lang="en-US"/>
              <a:t> </a:t>
            </a:r>
            <a:r>
              <a:rPr lang="en-US" err="1"/>
              <a:t>gemaakt</a:t>
            </a:r>
            <a:r>
              <a:rPr lang="en-US"/>
              <a:t> van </a:t>
            </a:r>
            <a:r>
              <a:rPr lang="en-US" err="1"/>
              <a:t>gele</a:t>
            </a:r>
            <a:r>
              <a:rPr lang="en-US"/>
              <a:t> </a:t>
            </a:r>
            <a:r>
              <a:rPr lang="en-US" err="1"/>
              <a:t>woorden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/of </a:t>
            </a:r>
            <a:r>
              <a:rPr lang="en-US" err="1"/>
              <a:t>zinnen</a:t>
            </a:r>
            <a:r>
              <a:rPr lang="en-US"/>
              <a:t> om </a:t>
            </a:r>
            <a:r>
              <a:rPr lang="en-US" err="1"/>
              <a:t>hierop</a:t>
            </a:r>
            <a:r>
              <a:rPr lang="en-US"/>
              <a:t> de </a:t>
            </a:r>
            <a:r>
              <a:rPr lang="en-US" err="1"/>
              <a:t>nadruk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leggen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78885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- Orange - 1 Rege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908050" y="4429609"/>
            <a:ext cx="18307933" cy="1439622"/>
          </a:xfrm>
        </p:spPr>
        <p:txBody>
          <a:bodyPr/>
          <a:lstStyle>
            <a:lvl1pPr algn="ctr">
              <a:lnSpc>
                <a:spcPct val="90000"/>
              </a:lnSpc>
              <a:defRPr sz="6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Title Page Orange – </a:t>
            </a:r>
            <a:r>
              <a:rPr lang="en-US" err="1"/>
              <a:t>Enkele</a:t>
            </a:r>
            <a:r>
              <a:rPr lang="en-US"/>
              <a:t> regel met </a:t>
            </a:r>
            <a:r>
              <a:rPr lang="en-US" err="1"/>
              <a:t>subtitel</a:t>
            </a:r>
            <a:endParaRPr lang="en-US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" y="6012543"/>
            <a:ext cx="20090061" cy="8620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 i="0" baseline="0">
                <a:solidFill>
                  <a:srgbClr val="FDB995"/>
                </a:solidFill>
              </a:defRPr>
            </a:lvl1pPr>
            <a:lvl2pPr marL="903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7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1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5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19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3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7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1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Ricardo de </a:t>
            </a:r>
            <a:r>
              <a:rPr lang="en-US" err="1"/>
              <a:t>Zoete</a:t>
            </a:r>
            <a:r>
              <a:rPr lang="en-US"/>
              <a:t>, UX Designer</a:t>
            </a:r>
          </a:p>
        </p:txBody>
      </p:sp>
    </p:spTree>
    <p:extLst>
      <p:ext uri="{BB962C8B-B14F-4D97-AF65-F5344CB8AC3E}">
        <p14:creationId xmlns:p14="http://schemas.microsoft.com/office/powerpoint/2010/main" val="352628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ngere Tekst - Yellow">
    <p:bg>
      <p:bgPr>
        <a:solidFill>
          <a:srgbClr val="F6CF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18582" y="-12121"/>
            <a:ext cx="16286869" cy="11321471"/>
          </a:xfrm>
        </p:spPr>
        <p:txBody>
          <a:bodyPr/>
          <a:lstStyle>
            <a:lvl1pPr algn="l">
              <a:lnSpc>
                <a:spcPct val="90000"/>
              </a:lnSpc>
              <a:defRPr sz="6400" b="0" i="0" baseline="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US" err="1"/>
              <a:t>Tussenslide</a:t>
            </a:r>
            <a:r>
              <a:rPr lang="en-US"/>
              <a:t> die over </a:t>
            </a:r>
            <a:r>
              <a:rPr lang="en-US" err="1"/>
              <a:t>meerdere</a:t>
            </a:r>
            <a:r>
              <a:rPr lang="en-US"/>
              <a:t> regels </a:t>
            </a:r>
            <a:r>
              <a:rPr lang="en-US" err="1"/>
              <a:t>loopt</a:t>
            </a:r>
            <a:r>
              <a:rPr lang="en-US"/>
              <a:t>. </a:t>
            </a:r>
            <a:r>
              <a:rPr lang="en-US" err="1"/>
              <a:t>Hierin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gebruik</a:t>
            </a:r>
            <a:r>
              <a:rPr lang="en-US"/>
              <a:t> </a:t>
            </a:r>
            <a:r>
              <a:rPr lang="en-US" err="1"/>
              <a:t>worden</a:t>
            </a:r>
            <a:r>
              <a:rPr lang="en-US"/>
              <a:t> </a:t>
            </a:r>
            <a:r>
              <a:rPr lang="en-US" err="1"/>
              <a:t>gemaakt</a:t>
            </a:r>
            <a:r>
              <a:rPr lang="en-US"/>
              <a:t> van </a:t>
            </a:r>
            <a:r>
              <a:rPr lang="en-US" err="1"/>
              <a:t>gele</a:t>
            </a:r>
            <a:r>
              <a:rPr lang="en-US"/>
              <a:t> </a:t>
            </a:r>
            <a:r>
              <a:rPr lang="en-US" err="1"/>
              <a:t>woorden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/of </a:t>
            </a:r>
            <a:r>
              <a:rPr lang="en-US" err="1"/>
              <a:t>zinnen</a:t>
            </a:r>
            <a:r>
              <a:rPr lang="en-US"/>
              <a:t> om </a:t>
            </a:r>
            <a:r>
              <a:rPr lang="en-US" err="1"/>
              <a:t>hierop</a:t>
            </a:r>
            <a:r>
              <a:rPr lang="en-US"/>
              <a:t> de </a:t>
            </a:r>
            <a:r>
              <a:rPr lang="en-US" err="1"/>
              <a:t>nadruk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leggen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21584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- Yellow - 1 Regel">
    <p:bg>
      <p:bgPr>
        <a:solidFill>
          <a:srgbClr val="F6CF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908050" y="4429609"/>
            <a:ext cx="18307933" cy="1439622"/>
          </a:xfrm>
        </p:spPr>
        <p:txBody>
          <a:bodyPr/>
          <a:lstStyle>
            <a:lvl1pPr algn="ctr">
              <a:lnSpc>
                <a:spcPct val="90000"/>
              </a:lnSpc>
              <a:defRPr sz="6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Title Page Orange – </a:t>
            </a:r>
            <a:r>
              <a:rPr lang="en-US" err="1"/>
              <a:t>Enkele</a:t>
            </a:r>
            <a:r>
              <a:rPr lang="en-US"/>
              <a:t> regel met </a:t>
            </a:r>
            <a:r>
              <a:rPr lang="en-US" err="1"/>
              <a:t>subtitel</a:t>
            </a:r>
            <a:endParaRPr lang="en-US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" y="6012543"/>
            <a:ext cx="20090061" cy="8620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 i="0" baseline="0">
                <a:solidFill>
                  <a:schemeClr val="accent2"/>
                </a:solidFill>
              </a:defRPr>
            </a:lvl1pPr>
            <a:lvl2pPr marL="903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7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1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5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19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3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7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1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Ricardo de </a:t>
            </a:r>
            <a:r>
              <a:rPr lang="en-US" err="1"/>
              <a:t>Zoete</a:t>
            </a:r>
            <a:r>
              <a:rPr lang="en-US"/>
              <a:t>, UX Designer</a:t>
            </a:r>
          </a:p>
        </p:txBody>
      </p:sp>
    </p:spTree>
    <p:extLst>
      <p:ext uri="{BB962C8B-B14F-4D97-AF65-F5344CB8AC3E}">
        <p14:creationId xmlns:p14="http://schemas.microsoft.com/office/powerpoint/2010/main" val="1209565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Oneindig reg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98651" y="0"/>
            <a:ext cx="16336430" cy="11316599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6400" b="0" baseline="0">
                <a:solidFill>
                  <a:srgbClr val="00A1E4"/>
                </a:solidFill>
              </a:defRPr>
            </a:lvl1pPr>
          </a:lstStyle>
          <a:p>
            <a:r>
              <a:rPr lang="en-US" err="1"/>
              <a:t>Lopende</a:t>
            </a:r>
            <a:r>
              <a:rPr lang="en-US"/>
              <a:t> </a:t>
            </a:r>
            <a:r>
              <a:rPr lang="en-US" err="1"/>
              <a:t>tekst</a:t>
            </a:r>
            <a:r>
              <a:rPr lang="en-US"/>
              <a:t>/</a:t>
            </a:r>
            <a:r>
              <a:rPr lang="en-US" err="1"/>
              <a:t>titel</a:t>
            </a:r>
            <a:r>
              <a:rPr lang="en-US"/>
              <a:t> tot </a:t>
            </a:r>
            <a:r>
              <a:rPr lang="en-US" err="1"/>
              <a:t>maximaal</a:t>
            </a:r>
            <a:r>
              <a:rPr lang="en-US"/>
              <a:t> 8 regels </a:t>
            </a:r>
            <a:r>
              <a:rPr lang="en-US" err="1"/>
              <a:t>aan</a:t>
            </a:r>
            <a:r>
              <a:rPr lang="en-US"/>
              <a:t> </a:t>
            </a:r>
            <a:r>
              <a:rPr lang="en-US" err="1"/>
              <a:t>tekst</a:t>
            </a:r>
            <a:r>
              <a:rPr lang="en-US"/>
              <a:t>. </a:t>
            </a:r>
            <a:r>
              <a:rPr lang="en-US" err="1"/>
              <a:t>Zonder</a:t>
            </a:r>
            <a:r>
              <a:rPr lang="en-US"/>
              <a:t> </a:t>
            </a:r>
            <a:r>
              <a:rPr lang="en-US" err="1"/>
              <a:t>toelichting</a:t>
            </a:r>
            <a:r>
              <a:rPr lang="en-US"/>
              <a:t>. </a:t>
            </a:r>
            <a:r>
              <a:rPr lang="en-US" err="1"/>
              <a:t>Hier</a:t>
            </a:r>
            <a:r>
              <a:rPr lang="en-US"/>
              <a:t> </a:t>
            </a:r>
            <a:r>
              <a:rPr lang="en-US" err="1"/>
              <a:t>zou</a:t>
            </a:r>
            <a:r>
              <a:rPr lang="en-US"/>
              <a:t> je per regel </a:t>
            </a:r>
            <a:r>
              <a:rPr lang="en-US" err="1"/>
              <a:t>ook</a:t>
            </a:r>
            <a:r>
              <a:rPr lang="en-US"/>
              <a:t> de </a:t>
            </a:r>
            <a:r>
              <a:rPr lang="en-US" err="1"/>
              <a:t>Snappet</a:t>
            </a:r>
            <a:r>
              <a:rPr lang="en-US"/>
              <a:t> </a:t>
            </a:r>
            <a:r>
              <a:rPr lang="en-US" err="1"/>
              <a:t>kleuren</a:t>
            </a:r>
            <a:r>
              <a:rPr lang="en-US"/>
              <a:t> </a:t>
            </a:r>
            <a:r>
              <a:rPr lang="en-US" err="1"/>
              <a:t>kunnen</a:t>
            </a:r>
            <a:r>
              <a:rPr lang="en-US"/>
              <a:t> </a:t>
            </a:r>
            <a:r>
              <a:rPr lang="en-US" err="1"/>
              <a:t>toepassen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774618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Statement - Oneindig reg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98651" y="0"/>
            <a:ext cx="16336430" cy="11316599"/>
          </a:xfrm>
        </p:spPr>
        <p:txBody>
          <a:bodyPr>
            <a:noAutofit/>
          </a:bodyPr>
          <a:lstStyle>
            <a:lvl1pPr algn="ctr">
              <a:lnSpc>
                <a:spcPct val="90000"/>
              </a:lnSpc>
              <a:defRPr sz="6400" b="0" baseline="0">
                <a:solidFill>
                  <a:srgbClr val="00A1E4"/>
                </a:solidFill>
              </a:defRPr>
            </a:lvl1pPr>
          </a:lstStyle>
          <a:p>
            <a:r>
              <a:rPr lang="en-US" err="1"/>
              <a:t>Gecentreerde</a:t>
            </a:r>
            <a:r>
              <a:rPr lang="en-US"/>
              <a:t> quote, comment, statement, </a:t>
            </a:r>
            <a:r>
              <a:rPr lang="en-US" err="1"/>
              <a:t>o.i.d</a:t>
            </a:r>
            <a:r>
              <a:rPr lang="en-US"/>
              <a:t>.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</a:t>
            </a:r>
            <a:r>
              <a:rPr lang="en-US" err="1"/>
              <a:t>staan</a:t>
            </a:r>
            <a:r>
              <a:rPr lang="en-US"/>
              <a:t>. </a:t>
            </a:r>
            <a:r>
              <a:rPr lang="en-US" err="1"/>
              <a:t>Vergeet</a:t>
            </a:r>
            <a:r>
              <a:rPr lang="en-US"/>
              <a:t> </a:t>
            </a:r>
            <a:r>
              <a:rPr lang="en-US" err="1"/>
              <a:t>niet</a:t>
            </a:r>
            <a:r>
              <a:rPr lang="en-US"/>
              <a:t> de </a:t>
            </a:r>
            <a:r>
              <a:rPr lang="en-US" err="1"/>
              <a:t>snappet</a:t>
            </a:r>
            <a:r>
              <a:rPr lang="en-US"/>
              <a:t> </a:t>
            </a:r>
            <a:r>
              <a:rPr lang="en-US" err="1"/>
              <a:t>kleuren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gebruiken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26999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- Wit - 1 Reg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966" y="4429609"/>
            <a:ext cx="20104100" cy="1439622"/>
          </a:xfrm>
        </p:spPr>
        <p:txBody>
          <a:bodyPr/>
          <a:lstStyle>
            <a:lvl1pPr algn="ctr">
              <a:lnSpc>
                <a:spcPct val="90000"/>
              </a:lnSpc>
              <a:defRPr sz="6400" baseline="0">
                <a:solidFill>
                  <a:srgbClr val="2BA4D5"/>
                </a:solidFill>
              </a:defRPr>
            </a:lvl1pPr>
          </a:lstStyle>
          <a:p>
            <a:r>
              <a:rPr lang="en-US"/>
              <a:t>Title Page 2 – </a:t>
            </a:r>
            <a:r>
              <a:rPr lang="en-US" err="1"/>
              <a:t>Enkele</a:t>
            </a:r>
            <a:r>
              <a:rPr lang="en-US"/>
              <a:t> regel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" y="6012543"/>
            <a:ext cx="20090061" cy="8620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 i="0" baseline="0">
                <a:solidFill>
                  <a:srgbClr val="C12B58"/>
                </a:solidFill>
              </a:defRPr>
            </a:lvl1pPr>
            <a:lvl2pPr marL="903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7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1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5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19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3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7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1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Ricardo de </a:t>
            </a:r>
            <a:r>
              <a:rPr lang="en-US" err="1"/>
              <a:t>Zoete</a:t>
            </a:r>
            <a:r>
              <a:rPr lang="en-US"/>
              <a:t>, UX Designer</a:t>
            </a:r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9285" y="-1810461"/>
            <a:ext cx="6318503" cy="5187886"/>
          </a:xfrm>
          <a:prstGeom prst="rect">
            <a:avLst/>
          </a:prstGeom>
        </p:spPr>
      </p:pic>
      <p:pic>
        <p:nvPicPr>
          <p:cNvPr id="8" name="Afbeelding 6">
            <a:extLst>
              <a:ext uri="{FF2B5EF4-FFF2-40B4-BE49-F238E27FC236}">
                <a16:creationId xmlns:a16="http://schemas.microsoft.com/office/drawing/2014/main" id="{A2085436-E67F-4743-A2FB-FBC306B3AC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3875">
            <a:off x="16883849" y="7150696"/>
            <a:ext cx="3721565" cy="518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79733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zicht - Titel (Tekst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27277" y="3539969"/>
            <a:ext cx="13966290" cy="1332605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 err="1"/>
              <a:t>Titel</a:t>
            </a:r>
            <a:r>
              <a:rPr lang="en-US"/>
              <a:t> </a:t>
            </a:r>
            <a:r>
              <a:rPr lang="en-US" err="1"/>
              <a:t>begrip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27277" y="5104698"/>
            <a:ext cx="13966290" cy="2647122"/>
          </a:xfrm>
        </p:spPr>
        <p:txBody>
          <a:bodyPr anchor="t" anchorCtr="1">
            <a:noAutofit/>
          </a:bodyPr>
          <a:lstStyle>
            <a:lvl1pPr marL="0" indent="0" algn="l">
              <a:lnSpc>
                <a:spcPct val="120000"/>
              </a:lnSpc>
              <a:buNone/>
              <a:defRPr sz="3600" i="0" baseline="0">
                <a:solidFill>
                  <a:srgbClr val="333333"/>
                </a:solidFill>
              </a:defRPr>
            </a:lvl1pPr>
            <a:lvl2pPr marL="903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7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1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5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19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3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7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1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err="1"/>
              <a:t>Hier</a:t>
            </a:r>
            <a:r>
              <a:rPr lang="en-US"/>
              <a:t> </a:t>
            </a:r>
            <a:r>
              <a:rPr lang="en-US" err="1"/>
              <a:t>een</a:t>
            </a:r>
            <a:r>
              <a:rPr lang="en-US"/>
              <a:t> </a:t>
            </a:r>
            <a:r>
              <a:rPr lang="en-US" err="1"/>
              <a:t>korte</a:t>
            </a:r>
            <a:r>
              <a:rPr lang="en-US"/>
              <a:t> </a:t>
            </a:r>
            <a:r>
              <a:rPr lang="en-US" err="1"/>
              <a:t>uitleg</a:t>
            </a:r>
            <a:r>
              <a:rPr lang="en-US"/>
              <a:t>, </a:t>
            </a:r>
            <a:r>
              <a:rPr lang="en-US" err="1"/>
              <a:t>dit</a:t>
            </a:r>
            <a:r>
              <a:rPr lang="en-US"/>
              <a:t> mag </a:t>
            </a:r>
            <a:r>
              <a:rPr lang="en-US" err="1"/>
              <a:t>zelfs</a:t>
            </a:r>
            <a:r>
              <a:rPr lang="en-US"/>
              <a:t> </a:t>
            </a:r>
            <a:r>
              <a:rPr lang="en-US" err="1"/>
              <a:t>drie</a:t>
            </a:r>
            <a:r>
              <a:rPr lang="en-US"/>
              <a:t> regels </a:t>
            </a:r>
            <a:r>
              <a:rPr lang="en-US" err="1"/>
              <a:t>tekst</a:t>
            </a:r>
            <a:r>
              <a:rPr lang="en-US"/>
              <a:t> </a:t>
            </a:r>
            <a:r>
              <a:rPr lang="en-US" err="1"/>
              <a:t>bevatten</a:t>
            </a:r>
            <a:r>
              <a:rPr lang="en-US"/>
              <a:t>. Maar pas op, </a:t>
            </a:r>
            <a:r>
              <a:rPr lang="en-US" err="1"/>
              <a:t>gebruik</a:t>
            </a:r>
            <a:r>
              <a:rPr lang="en-US"/>
              <a:t> </a:t>
            </a:r>
            <a:r>
              <a:rPr lang="en-US" err="1"/>
              <a:t>niet</a:t>
            </a:r>
            <a:r>
              <a:rPr lang="en-US"/>
              <a:t> </a:t>
            </a:r>
            <a:r>
              <a:rPr lang="en-US" err="1"/>
              <a:t>teveel</a:t>
            </a:r>
            <a:r>
              <a:rPr lang="en-US"/>
              <a:t> </a:t>
            </a:r>
            <a:r>
              <a:rPr lang="en-US" err="1"/>
              <a:t>tekst</a:t>
            </a:r>
            <a:r>
              <a:rPr lang="en-US"/>
              <a:t>. </a:t>
            </a:r>
            <a:r>
              <a:rPr lang="en-US" err="1"/>
              <a:t>Ik</a:t>
            </a:r>
            <a:r>
              <a:rPr lang="en-US"/>
              <a:t> </a:t>
            </a:r>
            <a:r>
              <a:rPr lang="en-US" err="1"/>
              <a:t>zou</a:t>
            </a:r>
            <a:r>
              <a:rPr lang="en-US"/>
              <a:t> het </a:t>
            </a:r>
            <a:r>
              <a:rPr lang="en-US" err="1"/>
              <a:t>persoonlijk</a:t>
            </a:r>
            <a:r>
              <a:rPr lang="en-US"/>
              <a:t> tot </a:t>
            </a:r>
            <a:r>
              <a:rPr lang="en-US" err="1"/>
              <a:t>maximaal</a:t>
            </a:r>
            <a:r>
              <a:rPr lang="en-US"/>
              <a:t> 4 regels </a:t>
            </a:r>
            <a:r>
              <a:rPr lang="en-US" err="1"/>
              <a:t>doen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322248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8828" y="2608971"/>
            <a:ext cx="15511568" cy="1355532"/>
          </a:xfrm>
        </p:spPr>
        <p:txBody>
          <a:bodyPr anchor="ctr" anchorCtr="0">
            <a:noAutofit/>
          </a:bodyPr>
          <a:lstStyle>
            <a:lvl1pPr algn="l">
              <a:defRPr sz="6400" baseline="0"/>
            </a:lvl1pPr>
          </a:lstStyle>
          <a:p>
            <a:r>
              <a:rPr lang="en-US" err="1"/>
              <a:t>Titel</a:t>
            </a:r>
            <a:r>
              <a:rPr lang="en-US"/>
              <a:t> bullets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18828" y="4261902"/>
            <a:ext cx="15511568" cy="4420135"/>
          </a:xfrm>
        </p:spPr>
        <p:txBody>
          <a:bodyPr wrap="square" anchor="t" anchorCtr="0">
            <a:noAutofit/>
          </a:bodyPr>
          <a:lstStyle>
            <a:lvl1pPr marL="677981" indent="-677981">
              <a:lnSpc>
                <a:spcPct val="100000"/>
              </a:lnSpc>
              <a:spcBef>
                <a:spcPts val="942"/>
              </a:spcBef>
              <a:spcAft>
                <a:spcPts val="942"/>
              </a:spcAft>
              <a:buSzPct val="100000"/>
              <a:buFont typeface="Arial"/>
              <a:buChar char="•"/>
              <a:defRPr sz="3766" baseline="0">
                <a:solidFill>
                  <a:schemeClr val="tx2"/>
                </a:solidFill>
              </a:defRPr>
            </a:lvl1pPr>
            <a:lvl2pPr marL="1468959" indent="-564985">
              <a:lnSpc>
                <a:spcPct val="100000"/>
              </a:lnSpc>
              <a:buFont typeface="Arial"/>
              <a:buChar char="•"/>
              <a:defRPr sz="3766">
                <a:solidFill>
                  <a:schemeClr val="tx2"/>
                </a:solidFill>
              </a:defRPr>
            </a:lvl2pPr>
            <a:lvl3pPr marL="2259930" indent="-451989">
              <a:lnSpc>
                <a:spcPct val="100000"/>
              </a:lnSpc>
              <a:buFont typeface="Arial"/>
              <a:buChar char="•"/>
              <a:defRPr sz="3766">
                <a:solidFill>
                  <a:schemeClr val="tx2"/>
                </a:solidFill>
              </a:defRPr>
            </a:lvl3pPr>
            <a:lvl4pPr marL="3163902" indent="-451989">
              <a:lnSpc>
                <a:spcPct val="100000"/>
              </a:lnSpc>
              <a:buFont typeface="Arial"/>
              <a:buChar char="•"/>
              <a:defRPr sz="3766">
                <a:solidFill>
                  <a:schemeClr val="tx2"/>
                </a:solidFill>
              </a:defRPr>
            </a:lvl4pPr>
            <a:lvl5pPr marL="4067875" indent="-451989">
              <a:lnSpc>
                <a:spcPct val="100000"/>
              </a:lnSpc>
              <a:buFont typeface="Arial"/>
              <a:buChar char="•"/>
              <a:defRPr sz="3766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066180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list - 2 Regels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63145" y="2238138"/>
            <a:ext cx="15511568" cy="2280066"/>
          </a:xfrm>
        </p:spPr>
        <p:txBody>
          <a:bodyPr anchor="ctr" anchorCtr="0">
            <a:noAutofit/>
          </a:bodyPr>
          <a:lstStyle>
            <a:lvl1pPr algn="l">
              <a:defRPr sz="6400" baseline="0"/>
            </a:lvl1pPr>
          </a:lstStyle>
          <a:p>
            <a:r>
              <a:rPr lang="en-US" err="1"/>
              <a:t>Titel</a:t>
            </a:r>
            <a:r>
              <a:rPr lang="en-US"/>
              <a:t> bullets met twee regels,</a:t>
            </a:r>
            <a:br>
              <a:rPr lang="en-US"/>
            </a:br>
            <a:r>
              <a:rPr lang="en-US" err="1"/>
              <a:t>zoals</a:t>
            </a:r>
            <a:r>
              <a:rPr lang="en-US"/>
              <a:t> je </a:t>
            </a:r>
            <a:r>
              <a:rPr lang="en-US" err="1"/>
              <a:t>vaker</a:t>
            </a:r>
            <a:r>
              <a:rPr lang="en-US"/>
              <a:t> </a:t>
            </a:r>
            <a:r>
              <a:rPr lang="en-US" err="1"/>
              <a:t>ziet</a:t>
            </a:r>
            <a:r>
              <a:rPr lang="en-US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63145" y="4879386"/>
            <a:ext cx="15511568" cy="4201316"/>
          </a:xfrm>
        </p:spPr>
        <p:txBody>
          <a:bodyPr wrap="square" anchor="t" anchorCtr="0">
            <a:noAutofit/>
          </a:bodyPr>
          <a:lstStyle>
            <a:lvl1pPr marL="677981" indent="-677981">
              <a:lnSpc>
                <a:spcPct val="100000"/>
              </a:lnSpc>
              <a:spcBef>
                <a:spcPts val="942"/>
              </a:spcBef>
              <a:spcAft>
                <a:spcPts val="942"/>
              </a:spcAft>
              <a:buSzPct val="100000"/>
              <a:buFont typeface="Arial"/>
              <a:buChar char="•"/>
              <a:defRPr sz="3766" baseline="0">
                <a:solidFill>
                  <a:schemeClr val="tx2"/>
                </a:solidFill>
              </a:defRPr>
            </a:lvl1pPr>
            <a:lvl2pPr marL="1468959" indent="-564985">
              <a:lnSpc>
                <a:spcPct val="100000"/>
              </a:lnSpc>
              <a:buFont typeface="Arial"/>
              <a:buChar char="•"/>
              <a:defRPr sz="3766">
                <a:solidFill>
                  <a:schemeClr val="tx2"/>
                </a:solidFill>
              </a:defRPr>
            </a:lvl2pPr>
            <a:lvl3pPr marL="2259930" indent="-451989">
              <a:lnSpc>
                <a:spcPct val="100000"/>
              </a:lnSpc>
              <a:buFont typeface="Arial"/>
              <a:buChar char="•"/>
              <a:defRPr sz="3766">
                <a:solidFill>
                  <a:schemeClr val="tx2"/>
                </a:solidFill>
              </a:defRPr>
            </a:lvl3pPr>
            <a:lvl4pPr marL="3163902" indent="-451989">
              <a:lnSpc>
                <a:spcPct val="100000"/>
              </a:lnSpc>
              <a:buFont typeface="Arial"/>
              <a:buChar char="•"/>
              <a:defRPr sz="3766">
                <a:solidFill>
                  <a:schemeClr val="tx2"/>
                </a:solidFill>
              </a:defRPr>
            </a:lvl4pPr>
            <a:lvl5pPr marL="4067875" indent="-451989">
              <a:lnSpc>
                <a:spcPct val="100000"/>
              </a:lnSpc>
              <a:buFont typeface="Arial"/>
              <a:buChar char="•"/>
              <a:defRPr sz="3766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322541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29184" y="3904652"/>
            <a:ext cx="15075361" cy="2473989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6400" b="0" i="1" baseline="0">
                <a:solidFill>
                  <a:srgbClr val="00A1E4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US"/>
              <a:t>”Statement tot </a:t>
            </a:r>
            <a:r>
              <a:rPr lang="en-US" err="1"/>
              <a:t>maximaal</a:t>
            </a:r>
            <a:r>
              <a:rPr lang="en-US"/>
              <a:t> 4 regels </a:t>
            </a:r>
            <a:r>
              <a:rPr lang="en-US" err="1"/>
              <a:t>aan</a:t>
            </a:r>
            <a:r>
              <a:rPr lang="en-US"/>
              <a:t> </a:t>
            </a:r>
            <a:r>
              <a:rPr lang="en-US" err="1"/>
              <a:t>tekst</a:t>
            </a:r>
            <a:r>
              <a:rPr lang="en-US"/>
              <a:t>. Twee is </a:t>
            </a:r>
            <a:r>
              <a:rPr lang="en-US" err="1"/>
              <a:t>wel</a:t>
            </a:r>
            <a:r>
              <a:rPr lang="en-US"/>
              <a:t> </a:t>
            </a:r>
            <a:r>
              <a:rPr lang="en-US" err="1"/>
              <a:t>mooier</a:t>
            </a:r>
            <a:r>
              <a:rPr lang="en-US"/>
              <a:t>.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6096" y="6544101"/>
            <a:ext cx="15068841" cy="853351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600" i="0" baseline="0">
                <a:solidFill>
                  <a:srgbClr val="C12B58"/>
                </a:solidFill>
              </a:defRPr>
            </a:lvl1pPr>
            <a:lvl2pPr marL="903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7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11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15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19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23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27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31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Ricardo de </a:t>
            </a:r>
            <a:r>
              <a:rPr lang="en-US" err="1"/>
              <a:t>Zoete</a:t>
            </a:r>
            <a:r>
              <a:rPr lang="en-US"/>
              <a:t>, UX Designer</a:t>
            </a:r>
          </a:p>
        </p:txBody>
      </p:sp>
    </p:spTree>
    <p:extLst>
      <p:ext uri="{BB962C8B-B14F-4D97-AF65-F5344CB8AC3E}">
        <p14:creationId xmlns:p14="http://schemas.microsoft.com/office/powerpoint/2010/main" val="308259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3487331" y="1311276"/>
            <a:ext cx="13176251" cy="7412163"/>
          </a:xfrm>
        </p:spPr>
        <p:txBody>
          <a:bodyPr anchor="ctr"/>
          <a:lstStyle>
            <a:lvl1pPr marL="0" indent="0" algn="ctr">
              <a:buNone/>
              <a:defRPr b="0" i="0" baseline="0">
                <a:solidFill>
                  <a:schemeClr val="accent6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pPr lvl="0"/>
            <a:r>
              <a:rPr lang="en-US" err="1"/>
              <a:t>Plaats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je </a:t>
            </a:r>
            <a:r>
              <a:rPr lang="en-US" err="1"/>
              <a:t>afbeelding</a:t>
            </a:r>
            <a:r>
              <a:rPr lang="en-US"/>
              <a:t> in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1293281" y="8723439"/>
            <a:ext cx="17564356" cy="1800108"/>
          </a:xfrm>
        </p:spPr>
        <p:txBody>
          <a:bodyPr/>
          <a:lstStyle>
            <a:lvl1pPr algn="ctr">
              <a:defRPr sz="4599" b="0" baseline="0"/>
            </a:lvl1pPr>
          </a:lstStyle>
          <a:p>
            <a:r>
              <a:rPr lang="nl-NL"/>
              <a:t>Subtitel van afbeelding staat onder (of boven). Kan in meerdere kleuren en regels.</a:t>
            </a:r>
          </a:p>
        </p:txBody>
      </p:sp>
    </p:spTree>
    <p:extLst>
      <p:ext uri="{BB962C8B-B14F-4D97-AF65-F5344CB8AC3E}">
        <p14:creationId xmlns:p14="http://schemas.microsoft.com/office/powerpoint/2010/main" val="2602618633"/>
      </p:ext>
    </p:extLst>
  </p:cSld>
  <p:clrMapOvr>
    <a:masterClrMapping/>
  </p:clrMapOvr>
  <p:transition spd="slow">
    <p:pu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abov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3487331" y="2806582"/>
            <a:ext cx="13176251" cy="7412163"/>
          </a:xfrm>
        </p:spPr>
        <p:txBody>
          <a:bodyPr anchor="ctr"/>
          <a:lstStyle>
            <a:lvl1pPr marL="0" indent="0" algn="ctr">
              <a:buNone/>
              <a:defRPr b="0" i="0" baseline="0">
                <a:solidFill>
                  <a:schemeClr val="accent6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pPr lvl="0"/>
            <a:r>
              <a:rPr lang="en-US" err="1"/>
              <a:t>Plaats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je </a:t>
            </a:r>
            <a:r>
              <a:rPr lang="en-US" err="1"/>
              <a:t>afbeelding</a:t>
            </a:r>
            <a:r>
              <a:rPr lang="en-US"/>
              <a:t> in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1293281" y="1006475"/>
            <a:ext cx="17564356" cy="1800108"/>
          </a:xfrm>
        </p:spPr>
        <p:txBody>
          <a:bodyPr/>
          <a:lstStyle>
            <a:lvl1pPr algn="l">
              <a:defRPr sz="4599" b="0" baseline="0"/>
            </a:lvl1pPr>
          </a:lstStyle>
          <a:p>
            <a:r>
              <a:rPr lang="nl-NL"/>
              <a:t>Subtitel van afbeelding staat boven (of onder). Kan in meerdere kleuren en regels.</a:t>
            </a:r>
          </a:p>
        </p:txBody>
      </p:sp>
    </p:spTree>
    <p:extLst>
      <p:ext uri="{BB962C8B-B14F-4D97-AF65-F5344CB8AC3E}">
        <p14:creationId xmlns:p14="http://schemas.microsoft.com/office/powerpoint/2010/main" val="2420564409"/>
      </p:ext>
    </p:extLst>
  </p:cSld>
  <p:clrMapOvr>
    <a:masterClrMapping/>
  </p:clrMapOvr>
  <p:transition spd="slow">
    <p:push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/>
          <a:lstStyle>
            <a:lvl1pPr>
              <a:defRPr sz="7399" b="1" i="0">
                <a:solidFill>
                  <a:schemeClr val="accent1"/>
                </a:solidFill>
                <a:latin typeface="ABeZeh"/>
                <a:cs typeface="ABeZeh"/>
              </a:defRPr>
            </a:lvl1pPr>
          </a:lstStyle>
          <a:p>
            <a:r>
              <a:rPr lang="en-US" err="1"/>
              <a:t>Grafiek</a:t>
            </a:r>
            <a:endParaRPr/>
          </a:p>
        </p:txBody>
      </p:sp>
      <p:sp>
        <p:nvSpPr>
          <p:cNvPr id="6" name="Tijdelijke aanduiding voor grafiek 5"/>
          <p:cNvSpPr>
            <a:spLocks noGrp="1"/>
          </p:cNvSpPr>
          <p:nvPr>
            <p:ph type="chart" sz="quarter" idx="10"/>
          </p:nvPr>
        </p:nvSpPr>
        <p:spPr>
          <a:xfrm>
            <a:off x="6775450" y="4130675"/>
            <a:ext cx="6043612" cy="4343401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0442720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278" y="1389213"/>
            <a:ext cx="17564357" cy="1800107"/>
          </a:xfrm>
          <a:prstGeom prst="rect">
            <a:avLst/>
          </a:prstGeom>
        </p:spPr>
        <p:txBody>
          <a:bodyPr vert="horz" lIns="115242" tIns="57621" rIns="115242" bIns="57621" rtlCol="0" anchor="ctr">
            <a:noAutofit/>
          </a:bodyPr>
          <a:lstStyle/>
          <a:p>
            <a:r>
              <a:rPr lang="en-US" err="1"/>
              <a:t>Snappet</a:t>
            </a:r>
            <a:r>
              <a:rPr lang="en-US"/>
              <a:t> </a:t>
            </a:r>
            <a:r>
              <a:rPr lang="en-US" err="1"/>
              <a:t>Powerpoint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277" y="3515890"/>
            <a:ext cx="17586517" cy="6570087"/>
          </a:xfrm>
          <a:prstGeom prst="rect">
            <a:avLst/>
          </a:prstGeom>
        </p:spPr>
        <p:txBody>
          <a:bodyPr vert="horz" lIns="115242" tIns="57621" rIns="115242" bIns="57621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677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85" r:id="rId2"/>
    <p:sldLayoutId id="2147483671" r:id="rId3"/>
    <p:sldLayoutId id="2147483670" r:id="rId4"/>
    <p:sldLayoutId id="2147483686" r:id="rId5"/>
    <p:sldLayoutId id="2147483674" r:id="rId6"/>
    <p:sldLayoutId id="2147483687" r:id="rId7"/>
    <p:sldLayoutId id="2147483688" r:id="rId8"/>
    <p:sldLayoutId id="2147483691" r:id="rId9"/>
    <p:sldLayoutId id="2147483692" r:id="rId10"/>
    <p:sldLayoutId id="2147483678" r:id="rId11"/>
    <p:sldLayoutId id="2147483690" r:id="rId12"/>
    <p:sldLayoutId id="2147483672" r:id="rId13"/>
    <p:sldLayoutId id="2147483680" r:id="rId14"/>
    <p:sldLayoutId id="2147483676" r:id="rId15"/>
    <p:sldLayoutId id="2147483677" r:id="rId16"/>
    <p:sldLayoutId id="2147483679" r:id="rId17"/>
    <p:sldLayoutId id="2147483669" r:id="rId18"/>
    <p:sldLayoutId id="2147483689" r:id="rId19"/>
    <p:sldLayoutId id="2147483683" r:id="rId20"/>
  </p:sldLayoutIdLst>
  <p:hf sldNum="0" hdr="0" ftr="0" dt="0"/>
  <p:txStyles>
    <p:titleStyle>
      <a:lvl1pPr algn="l" defTabSz="904360" rtl="0" eaLnBrk="1" latinLnBrk="0" hangingPunct="1">
        <a:spcBef>
          <a:spcPct val="0"/>
        </a:spcBef>
        <a:buNone/>
        <a:defRPr sz="6906" b="1" i="0" kern="1200" baseline="0">
          <a:solidFill>
            <a:schemeClr val="tx1"/>
          </a:solidFill>
          <a:latin typeface="ABeZeh" charset="0"/>
          <a:ea typeface="ABeZeh" charset="0"/>
          <a:cs typeface="ABeZeh" charset="0"/>
        </a:defRPr>
      </a:lvl1pPr>
    </p:titleStyle>
    <p:bodyStyle>
      <a:lvl1pPr marL="678270" indent="-678270" algn="l" defTabSz="904360" rtl="0" eaLnBrk="1" latinLnBrk="0" hangingPunct="1">
        <a:spcBef>
          <a:spcPct val="20000"/>
        </a:spcBef>
        <a:buFont typeface="Arial"/>
        <a:buChar char="•"/>
        <a:defRPr sz="5650" b="0" i="0" kern="1200">
          <a:solidFill>
            <a:srgbClr val="2BA4D5"/>
          </a:solidFill>
          <a:latin typeface="ABeZeh" charset="0"/>
          <a:ea typeface="ABeZeh" charset="0"/>
          <a:cs typeface="ABeZeh" charset="0"/>
        </a:defRPr>
      </a:lvl1pPr>
      <a:lvl2pPr marL="1469586" indent="-565226" algn="l" defTabSz="904360" rtl="0" eaLnBrk="1" latinLnBrk="0" hangingPunct="1">
        <a:spcBef>
          <a:spcPct val="20000"/>
        </a:spcBef>
        <a:buFont typeface="Arial"/>
        <a:buChar char="–"/>
        <a:defRPr sz="5650" b="0" i="0" kern="1200">
          <a:solidFill>
            <a:schemeClr val="accent2"/>
          </a:solidFill>
          <a:latin typeface="ABeZeh" charset="0"/>
          <a:ea typeface="ABeZeh" charset="0"/>
          <a:cs typeface="ABeZeh" charset="0"/>
        </a:defRPr>
      </a:lvl2pPr>
      <a:lvl3pPr marL="2260901" indent="-452181" algn="l" defTabSz="904360" rtl="0" eaLnBrk="1" latinLnBrk="0" hangingPunct="1">
        <a:spcBef>
          <a:spcPct val="20000"/>
        </a:spcBef>
        <a:buFont typeface="Arial"/>
        <a:buChar char="•"/>
        <a:defRPr sz="5022" b="0" i="0" kern="1200">
          <a:solidFill>
            <a:schemeClr val="accent3"/>
          </a:solidFill>
          <a:latin typeface="ABeZeh" charset="0"/>
          <a:ea typeface="ABeZeh" charset="0"/>
          <a:cs typeface="ABeZeh" charset="0"/>
        </a:defRPr>
      </a:lvl3pPr>
      <a:lvl4pPr marL="3165261" indent="-452181" algn="l" defTabSz="904360" rtl="0" eaLnBrk="1" latinLnBrk="0" hangingPunct="1">
        <a:spcBef>
          <a:spcPct val="20000"/>
        </a:spcBef>
        <a:buFont typeface="Arial"/>
        <a:buChar char="–"/>
        <a:defRPr sz="3767" b="0" i="0" kern="1200">
          <a:solidFill>
            <a:schemeClr val="accent4"/>
          </a:solidFill>
          <a:latin typeface="ABeZeh" charset="0"/>
          <a:ea typeface="ABeZeh" charset="0"/>
          <a:cs typeface="ABeZeh" charset="0"/>
        </a:defRPr>
      </a:lvl4pPr>
      <a:lvl5pPr marL="4069621" indent="-452181" algn="l" defTabSz="904360" rtl="0" eaLnBrk="1" latinLnBrk="0" hangingPunct="1">
        <a:spcBef>
          <a:spcPct val="20000"/>
        </a:spcBef>
        <a:buFont typeface="Arial"/>
        <a:buChar char="»"/>
        <a:defRPr sz="3139" b="0" i="0" kern="1200">
          <a:solidFill>
            <a:schemeClr val="tx2"/>
          </a:solidFill>
          <a:latin typeface="ABeZeh" charset="0"/>
          <a:ea typeface="ABeZeh" charset="0"/>
          <a:cs typeface="ABeZeh" charset="0"/>
        </a:defRPr>
      </a:lvl5pPr>
      <a:lvl6pPr marL="4973981" indent="-452181" algn="l" defTabSz="904360" rtl="0" eaLnBrk="1" latinLnBrk="0" hangingPunct="1">
        <a:spcBef>
          <a:spcPct val="20000"/>
        </a:spcBef>
        <a:buFont typeface="Arial"/>
        <a:buChar char="•"/>
        <a:defRPr sz="3924" kern="1200">
          <a:solidFill>
            <a:schemeClr val="tx1"/>
          </a:solidFill>
          <a:latin typeface="+mn-lt"/>
          <a:ea typeface="+mn-ea"/>
          <a:cs typeface="+mn-cs"/>
        </a:defRPr>
      </a:lvl6pPr>
      <a:lvl7pPr marL="5878343" indent="-452181" algn="l" defTabSz="904360" rtl="0" eaLnBrk="1" latinLnBrk="0" hangingPunct="1">
        <a:spcBef>
          <a:spcPct val="20000"/>
        </a:spcBef>
        <a:buFont typeface="Arial"/>
        <a:buChar char="•"/>
        <a:defRPr sz="3924" kern="1200">
          <a:solidFill>
            <a:schemeClr val="tx1"/>
          </a:solidFill>
          <a:latin typeface="+mn-lt"/>
          <a:ea typeface="+mn-ea"/>
          <a:cs typeface="+mn-cs"/>
        </a:defRPr>
      </a:lvl7pPr>
      <a:lvl8pPr marL="6782703" indent="-452181" algn="l" defTabSz="904360" rtl="0" eaLnBrk="1" latinLnBrk="0" hangingPunct="1">
        <a:spcBef>
          <a:spcPct val="20000"/>
        </a:spcBef>
        <a:buFont typeface="Arial"/>
        <a:buChar char="•"/>
        <a:defRPr sz="3924" kern="1200">
          <a:solidFill>
            <a:schemeClr val="tx1"/>
          </a:solidFill>
          <a:latin typeface="+mn-lt"/>
          <a:ea typeface="+mn-ea"/>
          <a:cs typeface="+mn-cs"/>
        </a:defRPr>
      </a:lvl8pPr>
      <a:lvl9pPr marL="7687063" indent="-452181" algn="l" defTabSz="904360" rtl="0" eaLnBrk="1" latinLnBrk="0" hangingPunct="1">
        <a:spcBef>
          <a:spcPct val="20000"/>
        </a:spcBef>
        <a:buFont typeface="Arial"/>
        <a:buChar char="•"/>
        <a:defRPr sz="39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4360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1pPr>
      <a:lvl2pPr marL="904360" algn="l" defTabSz="904360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2pPr>
      <a:lvl3pPr marL="1808720" algn="l" defTabSz="904360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3pPr>
      <a:lvl4pPr marL="2713080" algn="l" defTabSz="904360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4pPr>
      <a:lvl5pPr marL="3617442" algn="l" defTabSz="904360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5pPr>
      <a:lvl6pPr marL="4521802" algn="l" defTabSz="904360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6pPr>
      <a:lvl7pPr marL="5426162" algn="l" defTabSz="904360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7pPr>
      <a:lvl8pPr marL="6330522" algn="l" defTabSz="904360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8pPr>
      <a:lvl9pPr marL="7234882" algn="l" defTabSz="904360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281" y="1389214"/>
            <a:ext cx="17564356" cy="1800108"/>
          </a:xfrm>
          <a:prstGeom prst="rect">
            <a:avLst/>
          </a:prstGeom>
        </p:spPr>
        <p:txBody>
          <a:bodyPr vert="horz" lIns="115242" tIns="57621" rIns="115242" bIns="57621" rtlCol="0" anchor="ctr">
            <a:noAutofit/>
          </a:bodyPr>
          <a:lstStyle/>
          <a:p>
            <a:r>
              <a:rPr lang="en-US" err="1"/>
              <a:t>Snappet</a:t>
            </a:r>
            <a:r>
              <a:rPr lang="en-US"/>
              <a:t> </a:t>
            </a:r>
            <a:r>
              <a:rPr lang="en-US" err="1"/>
              <a:t>Powerpoint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278" y="3515891"/>
            <a:ext cx="17586517" cy="6570088"/>
          </a:xfrm>
          <a:prstGeom prst="rect">
            <a:avLst/>
          </a:prstGeom>
        </p:spPr>
        <p:txBody>
          <a:bodyPr vert="horz" lIns="115242" tIns="57621" rIns="115242" bIns="57621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005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</p:sldLayoutIdLst>
  <p:hf sldNum="0" hdr="0" ftr="0" dt="0"/>
  <p:txStyles>
    <p:titleStyle>
      <a:lvl1pPr algn="l" defTabSz="904318" rtl="0" eaLnBrk="1" latinLnBrk="0" hangingPunct="1">
        <a:spcBef>
          <a:spcPct val="0"/>
        </a:spcBef>
        <a:buNone/>
        <a:defRPr sz="6906" b="1" i="0" kern="1200" baseline="0">
          <a:solidFill>
            <a:schemeClr val="tx1"/>
          </a:solidFill>
          <a:latin typeface="ABeZeh" charset="0"/>
          <a:ea typeface="ABeZeh" charset="0"/>
          <a:cs typeface="ABeZeh" charset="0"/>
        </a:defRPr>
      </a:lvl1pPr>
    </p:titleStyle>
    <p:bodyStyle>
      <a:lvl1pPr marL="678239" indent="-678239" algn="l" defTabSz="904318" rtl="0" eaLnBrk="1" latinLnBrk="0" hangingPunct="1">
        <a:spcBef>
          <a:spcPct val="20000"/>
        </a:spcBef>
        <a:buFont typeface="Arial"/>
        <a:buChar char="•"/>
        <a:defRPr sz="5649" b="0" i="0" kern="1200">
          <a:solidFill>
            <a:srgbClr val="2BA4D5"/>
          </a:solidFill>
          <a:latin typeface="ABeZeh" charset="0"/>
          <a:ea typeface="ABeZeh" charset="0"/>
          <a:cs typeface="ABeZeh" charset="0"/>
        </a:defRPr>
      </a:lvl1pPr>
      <a:lvl2pPr marL="1469518" indent="-565200" algn="l" defTabSz="904318" rtl="0" eaLnBrk="1" latinLnBrk="0" hangingPunct="1">
        <a:spcBef>
          <a:spcPct val="20000"/>
        </a:spcBef>
        <a:buFont typeface="Arial"/>
        <a:buChar char="–"/>
        <a:defRPr sz="5649" b="0" i="0" kern="1200">
          <a:solidFill>
            <a:schemeClr val="accent2"/>
          </a:solidFill>
          <a:latin typeface="ABeZeh" charset="0"/>
          <a:ea typeface="ABeZeh" charset="0"/>
          <a:cs typeface="ABeZeh" charset="0"/>
        </a:defRPr>
      </a:lvl2pPr>
      <a:lvl3pPr marL="2260795" indent="-452161" algn="l" defTabSz="904318" rtl="0" eaLnBrk="1" latinLnBrk="0" hangingPunct="1">
        <a:spcBef>
          <a:spcPct val="20000"/>
        </a:spcBef>
        <a:buFont typeface="Arial"/>
        <a:buChar char="•"/>
        <a:defRPr sz="5021" b="0" i="0" kern="1200">
          <a:solidFill>
            <a:schemeClr val="accent3"/>
          </a:solidFill>
          <a:latin typeface="ABeZeh" charset="0"/>
          <a:ea typeface="ABeZeh" charset="0"/>
          <a:cs typeface="ABeZeh" charset="0"/>
        </a:defRPr>
      </a:lvl3pPr>
      <a:lvl4pPr marL="3165114" indent="-452161" algn="l" defTabSz="904318" rtl="0" eaLnBrk="1" latinLnBrk="0" hangingPunct="1">
        <a:spcBef>
          <a:spcPct val="20000"/>
        </a:spcBef>
        <a:buFont typeface="Arial"/>
        <a:buChar char="–"/>
        <a:defRPr sz="3766" b="0" i="0" kern="1200">
          <a:solidFill>
            <a:schemeClr val="accent4"/>
          </a:solidFill>
          <a:latin typeface="ABeZeh" charset="0"/>
          <a:ea typeface="ABeZeh" charset="0"/>
          <a:cs typeface="ABeZeh" charset="0"/>
        </a:defRPr>
      </a:lvl4pPr>
      <a:lvl5pPr marL="4069432" indent="-452161" algn="l" defTabSz="904318" rtl="0" eaLnBrk="1" latinLnBrk="0" hangingPunct="1">
        <a:spcBef>
          <a:spcPct val="20000"/>
        </a:spcBef>
        <a:buFont typeface="Arial"/>
        <a:buChar char="»"/>
        <a:defRPr sz="3138" b="0" i="0" kern="1200">
          <a:solidFill>
            <a:schemeClr val="tx2"/>
          </a:solidFill>
          <a:latin typeface="ABeZeh" charset="0"/>
          <a:ea typeface="ABeZeh" charset="0"/>
          <a:cs typeface="ABeZeh" charset="0"/>
        </a:defRPr>
      </a:lvl5pPr>
      <a:lvl6pPr marL="4973750" indent="-452161" algn="l" defTabSz="904318" rtl="0" eaLnBrk="1" latinLnBrk="0" hangingPunct="1">
        <a:spcBef>
          <a:spcPct val="20000"/>
        </a:spcBef>
        <a:buFont typeface="Arial"/>
        <a:buChar char="•"/>
        <a:defRPr sz="3925" kern="1200">
          <a:solidFill>
            <a:schemeClr val="tx1"/>
          </a:solidFill>
          <a:latin typeface="+mn-lt"/>
          <a:ea typeface="+mn-ea"/>
          <a:cs typeface="+mn-cs"/>
        </a:defRPr>
      </a:lvl6pPr>
      <a:lvl7pPr marL="5878070" indent="-452161" algn="l" defTabSz="904318" rtl="0" eaLnBrk="1" latinLnBrk="0" hangingPunct="1">
        <a:spcBef>
          <a:spcPct val="20000"/>
        </a:spcBef>
        <a:buFont typeface="Arial"/>
        <a:buChar char="•"/>
        <a:defRPr sz="3925" kern="1200">
          <a:solidFill>
            <a:schemeClr val="tx1"/>
          </a:solidFill>
          <a:latin typeface="+mn-lt"/>
          <a:ea typeface="+mn-ea"/>
          <a:cs typeface="+mn-cs"/>
        </a:defRPr>
      </a:lvl7pPr>
      <a:lvl8pPr marL="6782388" indent="-452161" algn="l" defTabSz="904318" rtl="0" eaLnBrk="1" latinLnBrk="0" hangingPunct="1">
        <a:spcBef>
          <a:spcPct val="20000"/>
        </a:spcBef>
        <a:buFont typeface="Arial"/>
        <a:buChar char="•"/>
        <a:defRPr sz="3925" kern="1200">
          <a:solidFill>
            <a:schemeClr val="tx1"/>
          </a:solidFill>
          <a:latin typeface="+mn-lt"/>
          <a:ea typeface="+mn-ea"/>
          <a:cs typeface="+mn-cs"/>
        </a:defRPr>
      </a:lvl8pPr>
      <a:lvl9pPr marL="7686706" indent="-452161" algn="l" defTabSz="904318" rtl="0" eaLnBrk="1" latinLnBrk="0" hangingPunct="1">
        <a:spcBef>
          <a:spcPct val="20000"/>
        </a:spcBef>
        <a:buFont typeface="Arial"/>
        <a:buChar char="•"/>
        <a:defRPr sz="39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4318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1pPr>
      <a:lvl2pPr marL="904318" algn="l" defTabSz="904318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2pPr>
      <a:lvl3pPr marL="1808636" algn="l" defTabSz="904318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3pPr>
      <a:lvl4pPr marL="2712955" algn="l" defTabSz="904318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4pPr>
      <a:lvl5pPr marL="3617274" algn="l" defTabSz="904318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5pPr>
      <a:lvl6pPr marL="4521593" algn="l" defTabSz="904318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6pPr>
      <a:lvl7pPr marL="5425911" algn="l" defTabSz="904318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7pPr>
      <a:lvl8pPr marL="6330229" algn="l" defTabSz="904318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8pPr>
      <a:lvl9pPr marL="7234546" algn="l" defTabSz="904318" rtl="0" eaLnBrk="1" latinLnBrk="0" hangingPunct="1">
        <a:defRPr sz="36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9252" y="-1889125"/>
            <a:ext cx="6318504" cy="5187886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3875">
            <a:off x="17217989" y="6692087"/>
            <a:ext cx="5518435" cy="7694206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850" y="3156724"/>
            <a:ext cx="9595212" cy="3724866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D9ACE13E-21C0-4F1E-AFC6-4327E4A81F18}"/>
              </a:ext>
            </a:extLst>
          </p:cNvPr>
          <p:cNvSpPr txBox="1">
            <a:spLocks/>
          </p:cNvSpPr>
          <p:nvPr/>
        </p:nvSpPr>
        <p:spPr>
          <a:xfrm>
            <a:off x="1590856" y="6873912"/>
            <a:ext cx="16459200" cy="1538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7400" b="0" i="0">
                <a:solidFill>
                  <a:srgbClr val="37A3D7"/>
                </a:solidFill>
                <a:latin typeface="ABeZeh"/>
                <a:ea typeface="+mj-ea"/>
                <a:cs typeface="ABeZeh"/>
              </a:defRPr>
            </a:lvl1pPr>
          </a:lstStyle>
          <a:p>
            <a:pPr algn="ctr"/>
            <a:r>
              <a:rPr lang="nl-NL" sz="5000" b="1">
                <a:solidFill>
                  <a:srgbClr val="333333"/>
                </a:solidFill>
              </a:rPr>
              <a:t>Makkelijker excellent</a:t>
            </a:r>
          </a:p>
          <a:p>
            <a:pPr algn="ctr"/>
            <a:r>
              <a:rPr lang="nl-NL" sz="5000">
                <a:solidFill>
                  <a:srgbClr val="333333"/>
                </a:solidFill>
              </a:rPr>
              <a:t>Dashboard 4.0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CA03716-2010-4756-AAC8-8C0ACDD44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50" y="586488"/>
            <a:ext cx="11927317" cy="10136373"/>
          </a:xfrm>
          <a:prstGeom prst="rect">
            <a:avLst/>
          </a:prstGeom>
        </p:spPr>
      </p:pic>
      <p:pic>
        <p:nvPicPr>
          <p:cNvPr id="5" name="Afbeelding 4" descr="Afbeelding met tekst&#10;&#10;Automatisch gegenereerde beschrijving">
            <a:extLst>
              <a:ext uri="{FF2B5EF4-FFF2-40B4-BE49-F238E27FC236}">
                <a16:creationId xmlns:a16="http://schemas.microsoft.com/office/drawing/2014/main" id="{8456479C-6392-42D9-A26A-42D68F9515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9" t="83689" r="23172"/>
          <a:stretch/>
        </p:blipFill>
        <p:spPr>
          <a:xfrm>
            <a:off x="13023850" y="2987675"/>
            <a:ext cx="5181600" cy="1844675"/>
          </a:xfrm>
          <a:prstGeom prst="rect">
            <a:avLst/>
          </a:prstGeom>
        </p:spPr>
      </p:pic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id="{A5E9AA6F-3180-42B4-9EDD-530C377E3C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1" r="23172" b="87872"/>
          <a:stretch/>
        </p:blipFill>
        <p:spPr>
          <a:xfrm>
            <a:off x="13061950" y="5502275"/>
            <a:ext cx="51054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85757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3EE3D1E-FE3B-4D76-9049-977A251BC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384" y="1082675"/>
            <a:ext cx="17508466" cy="1355533"/>
          </a:xfrm>
        </p:spPr>
        <p:txBody>
          <a:bodyPr/>
          <a:lstStyle/>
          <a:p>
            <a:r>
              <a:rPr lang="en-GB" err="1"/>
              <a:t>Verbeterde</a:t>
            </a:r>
            <a:r>
              <a:rPr lang="en-GB"/>
              <a:t> </a:t>
            </a:r>
            <a:r>
              <a:rPr lang="en-GB" err="1"/>
              <a:t>versie</a:t>
            </a:r>
            <a:r>
              <a:rPr lang="en-GB"/>
              <a:t> dashboard</a:t>
            </a:r>
            <a:endParaRPr lang="nl-NL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AD5970E-96C4-4D9C-975C-484134708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384" y="3063875"/>
            <a:ext cx="17508466" cy="6781800"/>
          </a:xfrm>
        </p:spPr>
        <p:txBody>
          <a:bodyPr/>
          <a:lstStyle/>
          <a:p>
            <a:pPr marL="0" indent="0">
              <a:buNone/>
            </a:pPr>
            <a:r>
              <a:rPr lang="en-GB" err="1"/>
              <a:t>Als</a:t>
            </a:r>
            <a:r>
              <a:rPr lang="en-GB"/>
              <a:t> je </a:t>
            </a:r>
            <a:r>
              <a:rPr lang="en-GB" err="1"/>
              <a:t>inlogt</a:t>
            </a:r>
            <a:r>
              <a:rPr lang="en-GB"/>
              <a:t>, </a:t>
            </a:r>
            <a:r>
              <a:rPr lang="en-GB" err="1"/>
              <a:t>zie</a:t>
            </a:r>
            <a:r>
              <a:rPr lang="en-GB"/>
              <a:t> je de </a:t>
            </a:r>
            <a:r>
              <a:rPr lang="en-GB" err="1"/>
              <a:t>verbeterde</a:t>
            </a:r>
            <a:r>
              <a:rPr lang="en-GB"/>
              <a:t> </a:t>
            </a:r>
            <a:r>
              <a:rPr lang="en-GB" err="1"/>
              <a:t>versie</a:t>
            </a:r>
            <a:r>
              <a:rPr lang="en-GB"/>
              <a:t> van het dashboard </a:t>
            </a:r>
            <a:r>
              <a:rPr lang="en-GB" err="1"/>
              <a:t>klaarstaan</a:t>
            </a:r>
            <a:r>
              <a:rPr lang="en-GB"/>
              <a:t>.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nl-NL"/>
              <a:t>Wil je het nieuwe schooljaar liever met het oude dashboard starten? </a:t>
            </a:r>
          </a:p>
          <a:p>
            <a:pPr marL="0" indent="0">
              <a:buNone/>
            </a:pPr>
            <a:r>
              <a:rPr lang="nl-NL"/>
              <a:t>Dat kun je (per klas) makkelijk zelf regelen via Instellingen in het dashboard. </a:t>
            </a: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r>
              <a:rPr lang="en-GB"/>
              <a:t>Je </a:t>
            </a:r>
            <a:r>
              <a:rPr lang="en-GB" err="1"/>
              <a:t>kunt</a:t>
            </a:r>
            <a:r>
              <a:rPr lang="en-GB"/>
              <a:t> later </a:t>
            </a:r>
            <a:r>
              <a:rPr lang="en-GB" err="1"/>
              <a:t>alsnog</a:t>
            </a:r>
            <a:r>
              <a:rPr lang="en-GB"/>
              <a:t> </a:t>
            </a:r>
            <a:r>
              <a:rPr lang="en-GB" err="1"/>
              <a:t>overstappen</a:t>
            </a:r>
            <a:r>
              <a:rPr lang="en-GB"/>
              <a:t> op een moment </a:t>
            </a:r>
            <a:r>
              <a:rPr lang="en-GB" err="1"/>
              <a:t>dat</a:t>
            </a:r>
            <a:r>
              <a:rPr lang="en-GB"/>
              <a:t> het </a:t>
            </a:r>
            <a:r>
              <a:rPr lang="en-GB" err="1"/>
              <a:t>beter</a:t>
            </a:r>
            <a:r>
              <a:rPr lang="en-GB"/>
              <a:t> </a:t>
            </a:r>
            <a:r>
              <a:rPr lang="en-GB" err="1"/>
              <a:t>uitkomt</a:t>
            </a:r>
            <a:r>
              <a:rPr lang="en-GB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389186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04D8B7-605E-4C41-AFCE-784857C78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050" y="701675"/>
            <a:ext cx="17297400" cy="1355533"/>
          </a:xfrm>
        </p:spPr>
        <p:txBody>
          <a:bodyPr/>
          <a:lstStyle/>
          <a:p>
            <a:r>
              <a:rPr lang="en-GB" sz="7200"/>
              <a:t>Hattie’s High Five</a:t>
            </a:r>
            <a:endParaRPr lang="nl-NL" sz="720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301D05D-47E5-43CD-96BC-B0337A3F4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050" y="2225675"/>
            <a:ext cx="17297400" cy="8229600"/>
          </a:xfrm>
        </p:spPr>
        <p:txBody>
          <a:bodyPr/>
          <a:lstStyle/>
          <a:p>
            <a:pPr marL="0" indent="0">
              <a:buNone/>
            </a:pPr>
            <a:r>
              <a:rPr lang="en-GB" sz="3600"/>
              <a:t>John Hattie </a:t>
            </a:r>
            <a:r>
              <a:rPr lang="en-GB" sz="3600" err="1"/>
              <a:t>onderscheidt</a:t>
            </a:r>
            <a:r>
              <a:rPr lang="en-GB" sz="3600"/>
              <a:t> 5 </a:t>
            </a:r>
            <a:r>
              <a:rPr lang="en-GB" sz="3600" err="1"/>
              <a:t>kenmerken</a:t>
            </a:r>
            <a:r>
              <a:rPr lang="en-GB" sz="3600"/>
              <a:t> die een leerkracht excellent maken:</a:t>
            </a:r>
          </a:p>
          <a:p>
            <a:pPr marL="0" indent="0">
              <a:buNone/>
            </a:pPr>
            <a:endParaRPr lang="en-GB" sz="3600"/>
          </a:p>
          <a:p>
            <a:r>
              <a:rPr lang="en-GB" sz="3600" b="1" err="1">
                <a:solidFill>
                  <a:schemeClr val="accent1"/>
                </a:solidFill>
              </a:rPr>
              <a:t>Diepgan</a:t>
            </a:r>
            <a:r>
              <a:rPr lang="nl-NL" sz="3600" b="1">
                <a:solidFill>
                  <a:schemeClr val="accent1"/>
                </a:solidFill>
              </a:rPr>
              <a:t>g:</a:t>
            </a:r>
            <a:r>
              <a:rPr lang="nl-NL" sz="3600">
                <a:solidFill>
                  <a:schemeClr val="accent1"/>
                </a:solidFill>
              </a:rPr>
              <a:t> </a:t>
            </a:r>
            <a:r>
              <a:rPr lang="nl-NL" sz="3600"/>
              <a:t>Een excellente leerkracht heeft een veel dieper begrip van de leerlijn, de lesstof en de actuele vaardigheden van hun leerlingen paraat.</a:t>
            </a:r>
            <a:endParaRPr lang="nl-NL" sz="3600">
              <a:solidFill>
                <a:schemeClr val="accent1"/>
              </a:solidFill>
            </a:endParaRPr>
          </a:p>
          <a:p>
            <a:r>
              <a:rPr lang="nl-NL" sz="3600" b="1">
                <a:solidFill>
                  <a:schemeClr val="accent2"/>
                </a:solidFill>
              </a:rPr>
              <a:t>Eigenaarschap: </a:t>
            </a:r>
            <a:r>
              <a:rPr lang="nl-NL" sz="3600"/>
              <a:t>Een excellente leerkracht organiseert en begeleidt uitdagend eigenaarschap van de leerlingen. </a:t>
            </a:r>
            <a:endParaRPr lang="nl-NL" sz="3600">
              <a:solidFill>
                <a:schemeClr val="accent2"/>
              </a:solidFill>
            </a:endParaRPr>
          </a:p>
          <a:p>
            <a:r>
              <a:rPr lang="nl-NL" sz="3600" b="1">
                <a:solidFill>
                  <a:schemeClr val="accent3"/>
                </a:solidFill>
              </a:rPr>
              <a:t>Interactie: </a:t>
            </a:r>
            <a:r>
              <a:rPr lang="nl-NL" sz="3600"/>
              <a:t>Een excellente leerkracht volgt de voortgang in de klas “automatisch” en geeft effectieve feedback.</a:t>
            </a:r>
            <a:endParaRPr lang="nl-NL" sz="3600">
              <a:solidFill>
                <a:schemeClr val="accent3"/>
              </a:solidFill>
            </a:endParaRPr>
          </a:p>
          <a:p>
            <a:r>
              <a:rPr lang="nl-NL" sz="3600" b="1">
                <a:solidFill>
                  <a:schemeClr val="accent4"/>
                </a:solidFill>
              </a:rPr>
              <a:t>Personalisatie: </a:t>
            </a:r>
            <a:r>
              <a:rPr lang="nl-NL" sz="3600"/>
              <a:t>Een excellente leerkracht begeleidt individueel leren in klassikaal verband.</a:t>
            </a:r>
            <a:endParaRPr lang="nl-NL" sz="3600">
              <a:solidFill>
                <a:schemeClr val="accent4"/>
              </a:solidFill>
            </a:endParaRPr>
          </a:p>
          <a:p>
            <a:r>
              <a:rPr lang="nl-NL" sz="3600" b="1">
                <a:solidFill>
                  <a:srgbClr val="92D050"/>
                </a:solidFill>
              </a:rPr>
              <a:t>Betrokkenheid: </a:t>
            </a:r>
            <a:r>
              <a:rPr lang="nl-NL" sz="3600"/>
              <a:t>Een excellente leerkracht is affectief betrokken bij de leerlingen en hun groei.</a:t>
            </a:r>
          </a:p>
        </p:txBody>
      </p:sp>
    </p:spTree>
    <p:extLst>
      <p:ext uri="{BB962C8B-B14F-4D97-AF65-F5344CB8AC3E}">
        <p14:creationId xmlns:p14="http://schemas.microsoft.com/office/powerpoint/2010/main" val="1909369586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40C054-CD75-481F-8986-6D8599B72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650" y="473075"/>
            <a:ext cx="16671184" cy="1355533"/>
          </a:xfrm>
        </p:spPr>
        <p:txBody>
          <a:bodyPr/>
          <a:lstStyle/>
          <a:p>
            <a:r>
              <a:rPr lang="en-GB" sz="8000" b="0" dirty="0" err="1"/>
              <a:t>Diepgang</a:t>
            </a:r>
            <a:endParaRPr lang="nl-NL" sz="8000" b="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421719-288C-45D3-99AC-77320E220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650" y="2530475"/>
            <a:ext cx="17526000" cy="7848600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Een excellente leerkracht … </a:t>
            </a:r>
          </a:p>
          <a:p>
            <a:r>
              <a:rPr lang="nl-NL" dirty="0"/>
              <a:t>Heeft een dieper begrip van de leerlijn, lesstof en (actuele) vaardigheden van hun leerlingen</a:t>
            </a:r>
          </a:p>
          <a:p>
            <a:r>
              <a:rPr lang="nl-NL" dirty="0"/>
              <a:t>Koppelt deze kennis aan elkaar en gebruikt deze informatie om de lessen beter aan te laten sluiten bij de behoefte van de leerlingen</a:t>
            </a:r>
          </a:p>
          <a:p>
            <a:r>
              <a:rPr lang="nl-NL" dirty="0"/>
              <a:t>Kan versnellen, vertragen, en de lesaanpak veranderen als ongeplande reactie op de leerpatronen in de klas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59667464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5377B9-0ED1-497B-B518-DF4FB6175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3518" y="2348160"/>
            <a:ext cx="17752515" cy="2073467"/>
          </a:xfrm>
        </p:spPr>
        <p:txBody>
          <a:bodyPr/>
          <a:lstStyle/>
          <a:p>
            <a:pPr marL="0" indent="0">
              <a:buNone/>
            </a:pPr>
            <a:r>
              <a:rPr lang="en-GB" sz="3600" err="1"/>
              <a:t>Informatie</a:t>
            </a:r>
            <a:r>
              <a:rPr lang="en-GB" sz="3600"/>
              <a:t> over de </a:t>
            </a:r>
            <a:r>
              <a:rPr lang="en-GB" sz="3600" err="1"/>
              <a:t>leerlijn</a:t>
            </a:r>
            <a:r>
              <a:rPr lang="en-GB" sz="3600"/>
              <a:t>, de </a:t>
            </a:r>
            <a:r>
              <a:rPr lang="en-GB" sz="3600" err="1"/>
              <a:t>lesstof</a:t>
            </a:r>
            <a:r>
              <a:rPr lang="en-GB" sz="3600"/>
              <a:t> en de </a:t>
            </a:r>
            <a:r>
              <a:rPr lang="en-GB" sz="3600" err="1"/>
              <a:t>leerlingen</a:t>
            </a:r>
            <a:r>
              <a:rPr lang="en-GB" sz="3600"/>
              <a:t> wordt aan </a:t>
            </a:r>
            <a:r>
              <a:rPr lang="en-GB" sz="3600" err="1"/>
              <a:t>elkaar</a:t>
            </a:r>
            <a:r>
              <a:rPr lang="en-GB" sz="3600"/>
              <a:t> </a:t>
            </a:r>
            <a:r>
              <a:rPr lang="en-GB" sz="3600" err="1"/>
              <a:t>gekoppeld</a:t>
            </a:r>
            <a:r>
              <a:rPr lang="en-GB" sz="3600"/>
              <a:t> en voor je </a:t>
            </a:r>
            <a:r>
              <a:rPr lang="en-GB" sz="3600" err="1"/>
              <a:t>samengevat</a:t>
            </a:r>
            <a:r>
              <a:rPr lang="en-GB" sz="3600"/>
              <a:t>. </a:t>
            </a:r>
            <a:r>
              <a:rPr lang="nl-NL" sz="3600"/>
              <a:t>Met deze informatie kun je je lesprogramma beter afstemmen op de behoeften van de leerlingen. Je ziet in één oogopslag: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86343591-0194-4EEC-A22B-BF5BBD2C68F5}"/>
              </a:ext>
            </a:extLst>
          </p:cNvPr>
          <p:cNvSpPr txBox="1">
            <a:spLocks/>
          </p:cNvSpPr>
          <p:nvPr/>
        </p:nvSpPr>
        <p:spPr>
          <a:xfrm>
            <a:off x="1136650" y="473075"/>
            <a:ext cx="16671184" cy="1355533"/>
          </a:xfrm>
          <a:prstGeom prst="rect">
            <a:avLst/>
          </a:prstGeom>
        </p:spPr>
        <p:txBody>
          <a:bodyPr vert="horz" lIns="115242" tIns="57621" rIns="115242" bIns="57621" rtlCol="0" anchor="ctr" anchorCtr="0">
            <a:noAutofit/>
          </a:bodyPr>
          <a:lstStyle>
            <a:lvl1pPr algn="l" defTabSz="904360" rtl="0" eaLnBrk="1" latinLnBrk="0" hangingPunct="1">
              <a:spcBef>
                <a:spcPct val="0"/>
              </a:spcBef>
              <a:buNone/>
              <a:defRPr sz="6400" b="1" i="0" kern="1200" baseline="0">
                <a:solidFill>
                  <a:schemeClr val="tx1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GB" sz="8000" b="0" err="1"/>
              <a:t>Diepgang</a:t>
            </a:r>
            <a:r>
              <a:rPr lang="en-GB" sz="8000" b="0"/>
              <a:t> in Snappet</a:t>
            </a:r>
            <a:endParaRPr lang="nl-NL" sz="8000" b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ECD6DB77-F547-48CF-8149-9E707F05EAF8}"/>
              </a:ext>
            </a:extLst>
          </p:cNvPr>
          <p:cNvSpPr txBox="1">
            <a:spLocks/>
          </p:cNvSpPr>
          <p:nvPr/>
        </p:nvSpPr>
        <p:spPr>
          <a:xfrm>
            <a:off x="1214935" y="5583217"/>
            <a:ext cx="8379915" cy="3592725"/>
          </a:xfrm>
          <a:prstGeom prst="rect">
            <a:avLst/>
          </a:prstGeom>
        </p:spPr>
        <p:txBody>
          <a:bodyPr vert="horz" wrap="square" lIns="115242" tIns="57621" rIns="115242" bIns="57621" rtlCol="0" anchor="t" anchorCtr="0">
            <a:noAutofit/>
          </a:bodyPr>
          <a:lstStyle>
            <a:lvl1pPr marL="678013" indent="-678013" algn="l" defTabSz="904360" rtl="0" eaLnBrk="1" latinLnBrk="0" hangingPunct="1">
              <a:lnSpc>
                <a:spcPct val="100000"/>
              </a:lnSpc>
              <a:spcBef>
                <a:spcPts val="942"/>
              </a:spcBef>
              <a:spcAft>
                <a:spcPts val="942"/>
              </a:spcAft>
              <a:buSzPct val="100000"/>
              <a:buFont typeface="Arial"/>
              <a:buChar char="•"/>
              <a:defRPr sz="3767" b="0" i="0" kern="1200" baseline="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1pPr>
            <a:lvl2pPr marL="1469027" indent="-565012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2pPr>
            <a:lvl3pPr marL="2260034" indent="-452011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3pPr>
            <a:lvl4pPr marL="3164049" indent="-452011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4pPr>
            <a:lvl5pPr marL="4068064" indent="-452011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5pPr>
            <a:lvl6pPr marL="4973981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78343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82703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687063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Arial"/>
              <a:buAutoNum type="arabicPeriod"/>
            </a:pPr>
            <a:r>
              <a:rPr lang="nl-NL" sz="3600"/>
              <a:t>Waar je bent op </a:t>
            </a:r>
            <a:r>
              <a:rPr lang="nl-NL" sz="3600" b="1"/>
              <a:t>de leerlijn</a:t>
            </a:r>
          </a:p>
          <a:p>
            <a:pPr marL="742950" indent="-742950">
              <a:buFont typeface="Arial"/>
              <a:buAutoNum type="arabicPeriod"/>
            </a:pPr>
            <a:r>
              <a:rPr lang="nl-NL" sz="3600"/>
              <a:t>Informatie </a:t>
            </a:r>
            <a:r>
              <a:rPr lang="nl-NL" sz="3600" b="1"/>
              <a:t>waar de les over gaat </a:t>
            </a:r>
          </a:p>
          <a:p>
            <a:pPr marL="742950" indent="-742950">
              <a:buFont typeface="Arial"/>
              <a:buAutoNum type="arabicPeriod"/>
            </a:pPr>
            <a:r>
              <a:rPr lang="nl-NL" sz="3600"/>
              <a:t>Hoe de </a:t>
            </a:r>
            <a:r>
              <a:rPr lang="nl-NL" sz="3600" b="1"/>
              <a:t>leerlingen</a:t>
            </a:r>
            <a:r>
              <a:rPr lang="nl-NL" sz="3600"/>
              <a:t> eerder op dit leerdoel hebben </a:t>
            </a:r>
            <a:r>
              <a:rPr lang="nl-NL" sz="3600" b="1"/>
              <a:t>gescoord</a:t>
            </a:r>
            <a:r>
              <a:rPr lang="nl-NL" sz="3600"/>
              <a:t> (status per leerling onder de les)</a:t>
            </a:r>
          </a:p>
          <a:p>
            <a:pPr marL="742950" indent="-742950">
              <a:buFont typeface="Arial"/>
              <a:buAutoNum type="arabicPeriod"/>
            </a:pPr>
            <a:endParaRPr lang="nl-NL" sz="360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4BDCD9D-82F6-425C-96D9-A27166CC9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9650" y="4941179"/>
            <a:ext cx="949642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855820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40C054-CD75-481F-8986-6D8599B72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650" y="473075"/>
            <a:ext cx="16671184" cy="1355533"/>
          </a:xfrm>
        </p:spPr>
        <p:txBody>
          <a:bodyPr/>
          <a:lstStyle/>
          <a:p>
            <a:r>
              <a:rPr lang="en-GB" sz="8000" b="0" err="1">
                <a:solidFill>
                  <a:schemeClr val="accent2"/>
                </a:solidFill>
              </a:rPr>
              <a:t>Eigenaarschap</a:t>
            </a:r>
            <a:endParaRPr lang="nl-NL" sz="8000" b="0">
              <a:solidFill>
                <a:schemeClr val="accent2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421719-288C-45D3-99AC-77320E220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650" y="2530475"/>
            <a:ext cx="17526000" cy="7848600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Een excellente leerkracht … </a:t>
            </a:r>
          </a:p>
          <a:p>
            <a:r>
              <a:rPr lang="nl-NL" dirty="0"/>
              <a:t>Begeleidt leerlingen in het uitdagen van zichzelf</a:t>
            </a:r>
          </a:p>
          <a:p>
            <a:r>
              <a:rPr lang="nl-NL" dirty="0"/>
              <a:t>Stelt uitdagende persoonlijke doelen en motiveert leerlingen hun doelen te bereiken</a:t>
            </a:r>
          </a:p>
          <a:p>
            <a:r>
              <a:rPr lang="nl-NL" dirty="0"/>
              <a:t>Vergroot zelflerend vermogen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4738688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 descr="Afbeelding met schermafbeelding, binnen&#10;&#10;Automatisch gegenereerde beschrijving">
            <a:extLst>
              <a:ext uri="{FF2B5EF4-FFF2-40B4-BE49-F238E27FC236}">
                <a16:creationId xmlns:a16="http://schemas.microsoft.com/office/drawing/2014/main" id="{AF6BBE87-F834-465D-A2CA-2F1D6FC474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050" y="6111875"/>
            <a:ext cx="9155399" cy="4419600"/>
          </a:xfr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5247F75E-4E8B-4B3B-B48E-7D22D222F40E}"/>
              </a:ext>
            </a:extLst>
          </p:cNvPr>
          <p:cNvSpPr txBox="1">
            <a:spLocks/>
          </p:cNvSpPr>
          <p:nvPr/>
        </p:nvSpPr>
        <p:spPr>
          <a:xfrm>
            <a:off x="1136650" y="473075"/>
            <a:ext cx="16671184" cy="1355533"/>
          </a:xfrm>
          <a:prstGeom prst="rect">
            <a:avLst/>
          </a:prstGeom>
        </p:spPr>
        <p:txBody>
          <a:bodyPr vert="horz" lIns="115242" tIns="57621" rIns="115242" bIns="57621" rtlCol="0" anchor="ctr" anchorCtr="0">
            <a:noAutofit/>
          </a:bodyPr>
          <a:lstStyle>
            <a:lvl1pPr algn="l" defTabSz="904360" rtl="0" eaLnBrk="1" latinLnBrk="0" hangingPunct="1">
              <a:spcBef>
                <a:spcPct val="0"/>
              </a:spcBef>
              <a:buNone/>
              <a:defRPr sz="6400" b="1" i="0" kern="1200" baseline="0">
                <a:solidFill>
                  <a:schemeClr val="tx1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GB" sz="8000" b="0" err="1">
                <a:solidFill>
                  <a:schemeClr val="accent2"/>
                </a:solidFill>
              </a:rPr>
              <a:t>Eigenaarschap</a:t>
            </a:r>
            <a:r>
              <a:rPr lang="en-GB" sz="8000" b="0">
                <a:solidFill>
                  <a:schemeClr val="accent2"/>
                </a:solidFill>
              </a:rPr>
              <a:t> in Snappet</a:t>
            </a:r>
            <a:endParaRPr lang="nl-NL" sz="8000" b="0">
              <a:solidFill>
                <a:schemeClr val="accent2"/>
              </a:solidFill>
            </a:endParaRP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5664C5EE-F309-47E7-BB8C-B5963E37CA5D}"/>
              </a:ext>
            </a:extLst>
          </p:cNvPr>
          <p:cNvSpPr txBox="1">
            <a:spLocks/>
          </p:cNvSpPr>
          <p:nvPr/>
        </p:nvSpPr>
        <p:spPr>
          <a:xfrm>
            <a:off x="1136650" y="2530475"/>
            <a:ext cx="17526000" cy="3124200"/>
          </a:xfrm>
          <a:prstGeom prst="rect">
            <a:avLst/>
          </a:prstGeom>
        </p:spPr>
        <p:txBody>
          <a:bodyPr vert="horz" wrap="square" lIns="115242" tIns="57621" rIns="115242" bIns="57621" rtlCol="0" anchor="t" anchorCtr="0">
            <a:noAutofit/>
          </a:bodyPr>
          <a:lstStyle>
            <a:lvl1pPr marL="678013" indent="-678013" algn="l" defTabSz="904360" rtl="0" eaLnBrk="1" latinLnBrk="0" hangingPunct="1">
              <a:lnSpc>
                <a:spcPct val="100000"/>
              </a:lnSpc>
              <a:spcBef>
                <a:spcPts val="942"/>
              </a:spcBef>
              <a:spcAft>
                <a:spcPts val="942"/>
              </a:spcAft>
              <a:buSzPct val="100000"/>
              <a:buFont typeface="Arial"/>
              <a:buChar char="•"/>
              <a:defRPr sz="3767" b="0" i="0" kern="1200" baseline="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1pPr>
            <a:lvl2pPr marL="1469027" indent="-565012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2pPr>
            <a:lvl3pPr marL="2260034" indent="-452011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3pPr>
            <a:lvl4pPr marL="3164049" indent="-452011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4pPr>
            <a:lvl5pPr marL="4068064" indent="-452011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5pPr>
            <a:lvl6pPr marL="4973981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78343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82703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687063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l-NL"/>
              <a:t>De leerdoelen die in een week of blok aan bod zijn geweest, kunnen met één klik als herhaling worden klaargezet voor de leerlingen in hun werkpakket.</a:t>
            </a:r>
          </a:p>
          <a:p>
            <a:pPr marL="0" indent="0">
              <a:buFont typeface="Arial"/>
              <a:buNone/>
            </a:pPr>
            <a:r>
              <a:rPr lang="nl-NL"/>
              <a:t>Leerlingen zien informatie over hun groei en of ze het leerdoel al hebben behaald of nog even verder moeten oefenen. Zo kunnen de leerlingen zelf </a:t>
            </a:r>
            <a:r>
              <a:rPr lang="nl-NL" b="1"/>
              <a:t>eigenaarschap</a:t>
            </a:r>
            <a:r>
              <a:rPr lang="nl-NL"/>
              <a:t> over deze doelen nemen.</a:t>
            </a:r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44A11B59-9A05-4745-8CCB-F24630CFA12D}"/>
              </a:ext>
            </a:extLst>
          </p:cNvPr>
          <p:cNvSpPr/>
          <p:nvPr/>
        </p:nvSpPr>
        <p:spPr>
          <a:xfrm>
            <a:off x="13709650" y="4283075"/>
            <a:ext cx="45719" cy="76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D45DE2AF-90D2-402E-965B-67915C97885C}"/>
              </a:ext>
            </a:extLst>
          </p:cNvPr>
          <p:cNvSpPr/>
          <p:nvPr/>
        </p:nvSpPr>
        <p:spPr>
          <a:xfrm>
            <a:off x="12109450" y="7072408"/>
            <a:ext cx="5486400" cy="2498533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err="1">
                <a:latin typeface="ABeZeh" panose="00000500000000000000" pitchFamily="2" charset="0"/>
                <a:ea typeface="ABeZeh" panose="00000500000000000000" pitchFamily="2" charset="0"/>
              </a:rPr>
              <a:t>Spreek</a:t>
            </a:r>
            <a:r>
              <a:rPr lang="en-GB" sz="2800">
                <a:latin typeface="ABeZeh" panose="00000500000000000000" pitchFamily="2" charset="0"/>
                <a:ea typeface="ABeZeh" panose="00000500000000000000" pitchFamily="2" charset="0"/>
              </a:rPr>
              <a:t> met je </a:t>
            </a:r>
            <a:r>
              <a:rPr lang="en-GB" sz="2800" err="1">
                <a:latin typeface="ABeZeh" panose="00000500000000000000" pitchFamily="2" charset="0"/>
                <a:ea typeface="ABeZeh" panose="00000500000000000000" pitchFamily="2" charset="0"/>
              </a:rPr>
              <a:t>leerlingen</a:t>
            </a:r>
            <a:r>
              <a:rPr lang="en-GB" sz="2800"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en-GB" sz="2800" err="1">
                <a:latin typeface="ABeZeh" panose="00000500000000000000" pitchFamily="2" charset="0"/>
                <a:ea typeface="ABeZeh" panose="00000500000000000000" pitchFamily="2" charset="0"/>
              </a:rPr>
              <a:t>af</a:t>
            </a:r>
            <a:r>
              <a:rPr lang="en-GB" sz="2800"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en-GB" sz="2800" err="1">
                <a:latin typeface="ABeZeh" panose="00000500000000000000" pitchFamily="2" charset="0"/>
                <a:ea typeface="ABeZeh" panose="00000500000000000000" pitchFamily="2" charset="0"/>
              </a:rPr>
              <a:t>dat</a:t>
            </a:r>
            <a:r>
              <a:rPr lang="en-GB" sz="2800">
                <a:latin typeface="ABeZeh" panose="00000500000000000000" pitchFamily="2" charset="0"/>
                <a:ea typeface="ABeZeh" panose="00000500000000000000" pitchFamily="2" charset="0"/>
              </a:rPr>
              <a:t> ze voor </a:t>
            </a:r>
            <a:r>
              <a:rPr lang="en-GB" sz="2800" err="1">
                <a:latin typeface="ABeZeh" panose="00000500000000000000" pitchFamily="2" charset="0"/>
                <a:ea typeface="ABeZeh" panose="00000500000000000000" pitchFamily="2" charset="0"/>
              </a:rPr>
              <a:t>alle</a:t>
            </a:r>
            <a:r>
              <a:rPr lang="en-GB" sz="2800"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en-GB" sz="2800" err="1">
                <a:latin typeface="ABeZeh" panose="00000500000000000000" pitchFamily="2" charset="0"/>
                <a:ea typeface="ABeZeh" panose="00000500000000000000" pitchFamily="2" charset="0"/>
              </a:rPr>
              <a:t>leerdoelen</a:t>
            </a:r>
            <a:r>
              <a:rPr lang="en-GB" sz="2800">
                <a:latin typeface="ABeZeh" panose="00000500000000000000" pitchFamily="2" charset="0"/>
                <a:ea typeface="ABeZeh" panose="00000500000000000000" pitchFamily="2" charset="0"/>
              </a:rPr>
              <a:t> in </a:t>
            </a:r>
            <a:r>
              <a:rPr lang="en-GB" sz="2800" err="1">
                <a:latin typeface="ABeZeh" panose="00000500000000000000" pitchFamily="2" charset="0"/>
                <a:ea typeface="ABeZeh" panose="00000500000000000000" pitchFamily="2" charset="0"/>
              </a:rPr>
              <a:t>hun</a:t>
            </a:r>
            <a:r>
              <a:rPr lang="en-GB" sz="2800"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en-GB" sz="2800" err="1">
                <a:latin typeface="ABeZeh" panose="00000500000000000000" pitchFamily="2" charset="0"/>
                <a:ea typeface="ABeZeh" panose="00000500000000000000" pitchFamily="2" charset="0"/>
              </a:rPr>
              <a:t>werkpakket</a:t>
            </a:r>
            <a:r>
              <a:rPr lang="en-GB" sz="2800"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en-GB" sz="2800" err="1">
                <a:latin typeface="ABeZeh" panose="00000500000000000000" pitchFamily="2" charset="0"/>
                <a:ea typeface="ABeZeh" panose="00000500000000000000" pitchFamily="2" charset="0"/>
              </a:rPr>
              <a:t>hun</a:t>
            </a:r>
            <a:r>
              <a:rPr lang="en-GB" sz="2800"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en-GB" sz="2800" err="1">
                <a:latin typeface="ABeZeh" panose="00000500000000000000" pitchFamily="2" charset="0"/>
                <a:ea typeface="ABeZeh" panose="00000500000000000000" pitchFamily="2" charset="0"/>
              </a:rPr>
              <a:t>streefniveau</a:t>
            </a:r>
            <a:r>
              <a:rPr lang="en-GB" sz="2800"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en-GB" sz="2800" err="1">
                <a:latin typeface="ABeZeh" panose="00000500000000000000" pitchFamily="2" charset="0"/>
                <a:ea typeface="ABeZeh" panose="00000500000000000000" pitchFamily="2" charset="0"/>
              </a:rPr>
              <a:t>behalen</a:t>
            </a:r>
            <a:r>
              <a:rPr lang="en-GB" sz="2800">
                <a:latin typeface="ABeZeh" panose="00000500000000000000" pitchFamily="2" charset="0"/>
                <a:ea typeface="ABeZeh" panose="00000500000000000000" pitchFamily="2" charset="0"/>
              </a:rPr>
              <a:t>.</a:t>
            </a:r>
            <a:endParaRPr lang="nl-NL" sz="2800"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329871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40C054-CD75-481F-8986-6D8599B72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650" y="473075"/>
            <a:ext cx="16671184" cy="1355533"/>
          </a:xfrm>
        </p:spPr>
        <p:txBody>
          <a:bodyPr/>
          <a:lstStyle/>
          <a:p>
            <a:r>
              <a:rPr lang="en-GB" sz="8000" b="0" dirty="0" err="1">
                <a:solidFill>
                  <a:schemeClr val="accent3"/>
                </a:solidFill>
              </a:rPr>
              <a:t>Interactie</a:t>
            </a:r>
            <a:endParaRPr lang="nl-NL" sz="8000" b="0" dirty="0">
              <a:solidFill>
                <a:schemeClr val="accent3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421719-288C-45D3-99AC-77320E220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650" y="2530475"/>
            <a:ext cx="17526000" cy="7848600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Een excellente leerkracht … </a:t>
            </a:r>
          </a:p>
          <a:p>
            <a:r>
              <a:rPr lang="nl-NL" dirty="0"/>
              <a:t>Volgt leerlingen “automatisch” en onbewust en gebruikt de vrijgekomen aandacht om leerlingen effectieve feedback te geven</a:t>
            </a:r>
          </a:p>
          <a:p>
            <a:r>
              <a:rPr lang="nl-NL" dirty="0"/>
              <a:t>Volgt de klas automatisch op mogelijk aandacht verlies en onbegrip</a:t>
            </a:r>
          </a:p>
          <a:p>
            <a:r>
              <a:rPr lang="nl-NL" dirty="0"/>
              <a:t>Richt zijn aandacht op het voorkomen van verstoringen</a:t>
            </a:r>
          </a:p>
          <a:p>
            <a:r>
              <a:rPr lang="nl-NL" dirty="0"/>
              <a:t>Filtert relevante van irrelevante informatie en heeft en gedetailleerd beeld van wat er in de klas gebeurt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0926001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53ADB1-364E-4AED-B11D-DBE36C4F3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700" y="1867675"/>
            <a:ext cx="17373600" cy="1131080"/>
          </a:xfrm>
        </p:spPr>
        <p:txBody>
          <a:bodyPr/>
          <a:lstStyle/>
          <a:p>
            <a:pPr marL="0" indent="0">
              <a:buNone/>
            </a:pPr>
            <a:r>
              <a:rPr lang="nl-NL" sz="3200"/>
              <a:t>Elke leerkracht kan alle leerlingen gedetailleerd volgen, op alle verschillende momenten van de les: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2B39B45C-7058-417B-9F28-AC2D0B8DEE09}"/>
              </a:ext>
            </a:extLst>
          </p:cNvPr>
          <p:cNvSpPr txBox="1">
            <a:spLocks/>
          </p:cNvSpPr>
          <p:nvPr/>
        </p:nvSpPr>
        <p:spPr>
          <a:xfrm>
            <a:off x="1136650" y="473075"/>
            <a:ext cx="16671184" cy="1355533"/>
          </a:xfrm>
          <a:prstGeom prst="rect">
            <a:avLst/>
          </a:prstGeom>
        </p:spPr>
        <p:txBody>
          <a:bodyPr vert="horz" lIns="115242" tIns="57621" rIns="115242" bIns="57621" rtlCol="0" anchor="ctr" anchorCtr="0">
            <a:noAutofit/>
          </a:bodyPr>
          <a:lstStyle>
            <a:lvl1pPr algn="l" defTabSz="904360" rtl="0" eaLnBrk="1" latinLnBrk="0" hangingPunct="1">
              <a:spcBef>
                <a:spcPct val="0"/>
              </a:spcBef>
              <a:buNone/>
              <a:defRPr sz="6400" b="1" i="0" kern="1200" baseline="0">
                <a:solidFill>
                  <a:schemeClr val="tx1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GB" sz="8000" b="0" err="1">
                <a:solidFill>
                  <a:schemeClr val="accent3"/>
                </a:solidFill>
              </a:rPr>
              <a:t>Interactie</a:t>
            </a:r>
            <a:r>
              <a:rPr lang="en-GB" sz="8000" b="0">
                <a:solidFill>
                  <a:schemeClr val="accent3"/>
                </a:solidFill>
              </a:rPr>
              <a:t> in Snappet</a:t>
            </a:r>
            <a:endParaRPr lang="nl-NL" sz="8000" b="0">
              <a:solidFill>
                <a:schemeClr val="accent3"/>
              </a:solidFill>
            </a:endParaRP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38B2410E-2227-4DC9-B6D9-35A3F9BADE1B}"/>
              </a:ext>
            </a:extLst>
          </p:cNvPr>
          <p:cNvSpPr txBox="1">
            <a:spLocks/>
          </p:cNvSpPr>
          <p:nvPr/>
        </p:nvSpPr>
        <p:spPr>
          <a:xfrm>
            <a:off x="1136650" y="3234703"/>
            <a:ext cx="17519650" cy="2824441"/>
          </a:xfrm>
          <a:prstGeom prst="rect">
            <a:avLst/>
          </a:prstGeom>
        </p:spPr>
        <p:txBody>
          <a:bodyPr vert="horz" wrap="square" lIns="115242" tIns="57621" rIns="115242" bIns="57621" rtlCol="0" anchor="t" anchorCtr="0">
            <a:noAutofit/>
          </a:bodyPr>
          <a:lstStyle>
            <a:lvl1pPr marL="678013" indent="-678013" algn="l" defTabSz="904360" rtl="0" eaLnBrk="1" latinLnBrk="0" hangingPunct="1">
              <a:lnSpc>
                <a:spcPct val="100000"/>
              </a:lnSpc>
              <a:spcBef>
                <a:spcPts val="942"/>
              </a:spcBef>
              <a:spcAft>
                <a:spcPts val="942"/>
              </a:spcAft>
              <a:buSzPct val="100000"/>
              <a:buFont typeface="Arial"/>
              <a:buChar char="•"/>
              <a:defRPr sz="3767" b="0" i="0" kern="1200" baseline="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1pPr>
            <a:lvl2pPr marL="1469027" indent="-565012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2pPr>
            <a:lvl3pPr marL="2260034" indent="-452011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3pPr>
            <a:lvl4pPr marL="3164049" indent="-452011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4pPr>
            <a:lvl5pPr marL="4068064" indent="-452011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5pPr>
            <a:lvl6pPr marL="4973981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78343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82703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687063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800" b="1"/>
              <a:t>Tijdens instructie</a:t>
            </a:r>
            <a:r>
              <a:rPr lang="nl-NL" sz="2800"/>
              <a:t>: je kunt iedereen de beurt geven en ziet direct de resultaten zodat je je instructie bijvoorbeeld kunt versnellen of juist uitbreiden.</a:t>
            </a:r>
          </a:p>
          <a:p>
            <a:r>
              <a:rPr lang="nl-NL" sz="2800" b="1"/>
              <a:t>Tijdens verwerking</a:t>
            </a:r>
            <a:r>
              <a:rPr lang="nl-NL" sz="2800"/>
              <a:t>: in één overzicht wie goed aan het werk is en wie hulp nodig heeft.</a:t>
            </a:r>
          </a:p>
          <a:p>
            <a:r>
              <a:rPr lang="nl-NL" sz="2800" b="1"/>
              <a:t>Tijdens de week of blok</a:t>
            </a:r>
            <a:r>
              <a:rPr lang="nl-NL" sz="2800"/>
              <a:t>: in één overzicht hoe de leerlingen ervoor staan voor de aangeboden leerdoelen.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3D0D4D9-34FA-47B5-BD31-A24C35E248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21" b="84874"/>
          <a:stretch/>
        </p:blipFill>
        <p:spPr>
          <a:xfrm>
            <a:off x="1282700" y="6492875"/>
            <a:ext cx="3905250" cy="47625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9AD78A3-0DEA-4165-B839-F0D05ACA39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8479"/>
          <a:stretch/>
        </p:blipFill>
        <p:spPr>
          <a:xfrm>
            <a:off x="7229104" y="6492775"/>
            <a:ext cx="4486275" cy="4762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122EE8D-1900-4D79-A9BE-AF9F8CAE0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6387" y="6226175"/>
            <a:ext cx="3800475" cy="4991100"/>
          </a:xfrm>
          <a:prstGeom prst="rect">
            <a:avLst/>
          </a:prstGeom>
        </p:spPr>
      </p:pic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1C39F0B5-9003-425D-B37B-4C91E972E01E}"/>
              </a:ext>
            </a:extLst>
          </p:cNvPr>
          <p:cNvSpPr/>
          <p:nvPr/>
        </p:nvSpPr>
        <p:spPr>
          <a:xfrm>
            <a:off x="6861175" y="9769475"/>
            <a:ext cx="5305425" cy="996159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err="1">
                <a:latin typeface="ABeZeh" panose="00000500000000000000" pitchFamily="2" charset="0"/>
                <a:ea typeface="ABeZeh" panose="00000500000000000000" pitchFamily="2" charset="0"/>
              </a:rPr>
              <a:t>Nieuw</a:t>
            </a:r>
            <a:r>
              <a:rPr lang="en-GB" sz="2400" b="1">
                <a:latin typeface="ABeZeh" panose="00000500000000000000" pitchFamily="2" charset="0"/>
                <a:ea typeface="ABeZeh" panose="00000500000000000000" pitchFamily="2" charset="0"/>
              </a:rPr>
              <a:t>! </a:t>
            </a:r>
            <a:r>
              <a:rPr lang="en-GB" sz="2400" err="1">
                <a:latin typeface="ABeZeh" panose="00000500000000000000" pitchFamily="2" charset="0"/>
                <a:ea typeface="ABeZeh" panose="00000500000000000000" pitchFamily="2" charset="0"/>
              </a:rPr>
              <a:t>Plusopgaven</a:t>
            </a:r>
            <a:r>
              <a:rPr lang="en-GB" sz="2400">
                <a:latin typeface="ABeZeh" panose="00000500000000000000" pitchFamily="2" charset="0"/>
                <a:ea typeface="ABeZeh" panose="00000500000000000000" pitchFamily="2" charset="0"/>
              </a:rPr>
              <a:t> in </a:t>
            </a:r>
            <a:r>
              <a:rPr lang="en-GB" sz="2400" err="1">
                <a:latin typeface="ABeZeh" panose="00000500000000000000" pitchFamily="2" charset="0"/>
                <a:ea typeface="ABeZeh" panose="00000500000000000000" pitchFamily="2" charset="0"/>
              </a:rPr>
              <a:t>hetzelfde</a:t>
            </a:r>
            <a:r>
              <a:rPr lang="en-GB" sz="2400">
                <a:latin typeface="ABeZeh" panose="00000500000000000000" pitchFamily="2" charset="0"/>
                <a:ea typeface="ABeZeh" panose="00000500000000000000" pitchFamily="2" charset="0"/>
              </a:rPr>
              <a:t> scherm </a:t>
            </a:r>
            <a:r>
              <a:rPr lang="en-GB" sz="2400" err="1">
                <a:latin typeface="ABeZeh" panose="00000500000000000000" pitchFamily="2" charset="0"/>
                <a:ea typeface="ABeZeh" panose="00000500000000000000" pitchFamily="2" charset="0"/>
              </a:rPr>
              <a:t>zichtbaar</a:t>
            </a:r>
            <a:endParaRPr lang="nl-NL" sz="2400"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BA6EC42E-6885-4847-837A-2E1E6F2EA4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9225" y="6968438"/>
            <a:ext cx="6210300" cy="2505075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37EF39F5-D924-4A5E-A18D-CD987CE1A4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888" y="6968438"/>
            <a:ext cx="5305425" cy="3533775"/>
          </a:xfrm>
          <a:prstGeom prst="rect">
            <a:avLst/>
          </a:prstGeom>
        </p:spPr>
      </p:pic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AC88DFB0-4598-4B49-AA68-A162D104CDCC}"/>
              </a:ext>
            </a:extLst>
          </p:cNvPr>
          <p:cNvSpPr/>
          <p:nvPr/>
        </p:nvSpPr>
        <p:spPr>
          <a:xfrm>
            <a:off x="17260067" y="7788275"/>
            <a:ext cx="2097803" cy="21979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err="1">
                <a:latin typeface="ABeZeh" panose="00000500000000000000" pitchFamily="2" charset="0"/>
                <a:ea typeface="ABeZeh" panose="00000500000000000000" pitchFamily="2" charset="0"/>
              </a:rPr>
              <a:t>Nieuw</a:t>
            </a:r>
            <a:r>
              <a:rPr lang="en-GB" sz="2400" b="1">
                <a:latin typeface="ABeZeh" panose="00000500000000000000" pitchFamily="2" charset="0"/>
                <a:ea typeface="ABeZeh" panose="00000500000000000000" pitchFamily="2" charset="0"/>
              </a:rPr>
              <a:t>! </a:t>
            </a:r>
            <a:r>
              <a:rPr lang="en-GB" sz="2400" err="1">
                <a:latin typeface="ABeZeh" panose="00000500000000000000" pitchFamily="2" charset="0"/>
                <a:ea typeface="ABeZeh" panose="00000500000000000000" pitchFamily="2" charset="0"/>
              </a:rPr>
              <a:t>Leerdoel</a:t>
            </a:r>
            <a:r>
              <a:rPr lang="en-GB" sz="2400">
                <a:latin typeface="ABeZeh" panose="00000500000000000000" pitchFamily="2" charset="0"/>
                <a:ea typeface="ABeZeh" panose="00000500000000000000" pitchFamily="2" charset="0"/>
              </a:rPr>
              <a:t>-status per les direct </a:t>
            </a:r>
            <a:r>
              <a:rPr lang="en-GB" sz="2400" err="1">
                <a:latin typeface="ABeZeh" panose="00000500000000000000" pitchFamily="2" charset="0"/>
                <a:ea typeface="ABeZeh" panose="00000500000000000000" pitchFamily="2" charset="0"/>
              </a:rPr>
              <a:t>zichtbaar</a:t>
            </a:r>
            <a:endParaRPr lang="nl-NL" sz="2400"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576721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40C054-CD75-481F-8986-6D8599B72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650" y="473075"/>
            <a:ext cx="16671184" cy="1355533"/>
          </a:xfrm>
        </p:spPr>
        <p:txBody>
          <a:bodyPr/>
          <a:lstStyle/>
          <a:p>
            <a:r>
              <a:rPr lang="en-GB" sz="8000" b="0" dirty="0" err="1">
                <a:solidFill>
                  <a:schemeClr val="accent4"/>
                </a:solidFill>
              </a:rPr>
              <a:t>Personalisatie</a:t>
            </a:r>
            <a:endParaRPr lang="nl-NL" sz="8000" b="0" dirty="0">
              <a:solidFill>
                <a:schemeClr val="accent4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421719-288C-45D3-99AC-77320E220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650" y="2530475"/>
            <a:ext cx="17526000" cy="7848600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Een excellente leerkracht … </a:t>
            </a:r>
          </a:p>
          <a:p>
            <a:r>
              <a:rPr lang="nl-NL" dirty="0"/>
              <a:t>Heeft alle leerlingen op verschillende niveaus in beeld</a:t>
            </a:r>
          </a:p>
          <a:p>
            <a:r>
              <a:rPr lang="nl-NL" dirty="0"/>
              <a:t>Zorgt ervoor dat iedere leerling in de klas individueel kan leren op zijn eigen tempo en op zijn eigen niveau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32395425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F05FC8E-70C6-4479-8345-7AF9BF55F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650" y="2301875"/>
            <a:ext cx="17449800" cy="2743200"/>
          </a:xfrm>
        </p:spPr>
        <p:txBody>
          <a:bodyPr/>
          <a:lstStyle/>
          <a:p>
            <a:pPr marL="0" indent="0">
              <a:buNone/>
            </a:pPr>
            <a:r>
              <a:rPr lang="nl-NL"/>
              <a:t>Per les is inzichtelijk welke leerlingen vastgelopen zijn. Tijd over? Dan bepaal je heel snel en makkelijk wie je welke extra instructie kan geven. </a:t>
            </a:r>
          </a:p>
          <a:p>
            <a:pPr marL="0" indent="0">
              <a:buNone/>
            </a:pPr>
            <a:r>
              <a:rPr lang="nl-NL"/>
              <a:t>Leerlingen die groeien werken nog even door aan het leerdoel en leerlingen die het doel behaald hebben, kunnen door met iets anders.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A1ABA0A1-2B05-491F-8230-93FEF7FCC9EE}"/>
              </a:ext>
            </a:extLst>
          </p:cNvPr>
          <p:cNvSpPr txBox="1">
            <a:spLocks/>
          </p:cNvSpPr>
          <p:nvPr/>
        </p:nvSpPr>
        <p:spPr>
          <a:xfrm>
            <a:off x="1136650" y="473075"/>
            <a:ext cx="16671184" cy="1355533"/>
          </a:xfrm>
          <a:prstGeom prst="rect">
            <a:avLst/>
          </a:prstGeom>
        </p:spPr>
        <p:txBody>
          <a:bodyPr vert="horz" lIns="115242" tIns="57621" rIns="115242" bIns="57621" rtlCol="0" anchor="ctr" anchorCtr="0">
            <a:noAutofit/>
          </a:bodyPr>
          <a:lstStyle>
            <a:lvl1pPr algn="l" defTabSz="904360" rtl="0" eaLnBrk="1" latinLnBrk="0" hangingPunct="1">
              <a:spcBef>
                <a:spcPct val="0"/>
              </a:spcBef>
              <a:buNone/>
              <a:defRPr sz="6400" b="1" i="0" kern="1200" baseline="0">
                <a:solidFill>
                  <a:schemeClr val="tx1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GB" sz="8000" b="0" err="1">
                <a:solidFill>
                  <a:schemeClr val="accent4"/>
                </a:solidFill>
              </a:rPr>
              <a:t>Personalisatie</a:t>
            </a:r>
            <a:r>
              <a:rPr lang="en-GB" sz="8000" b="0">
                <a:solidFill>
                  <a:schemeClr val="accent4"/>
                </a:solidFill>
              </a:rPr>
              <a:t> in Snappet</a:t>
            </a:r>
            <a:endParaRPr lang="nl-NL" sz="8000" b="0">
              <a:solidFill>
                <a:schemeClr val="accent4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58A230A-0964-46AD-9A7E-2320AB9925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7" t="14648"/>
          <a:stretch/>
        </p:blipFill>
        <p:spPr>
          <a:xfrm>
            <a:off x="4073340" y="5273675"/>
            <a:ext cx="10797804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72053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40C054-CD75-481F-8986-6D8599B72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650" y="473075"/>
            <a:ext cx="16671184" cy="1355533"/>
          </a:xfrm>
        </p:spPr>
        <p:txBody>
          <a:bodyPr/>
          <a:lstStyle/>
          <a:p>
            <a:r>
              <a:rPr lang="en-GB" sz="8000" b="0" err="1">
                <a:solidFill>
                  <a:srgbClr val="92D050"/>
                </a:solidFill>
              </a:rPr>
              <a:t>Betrokkenheid</a:t>
            </a:r>
            <a:endParaRPr lang="nl-NL" sz="8000" b="0">
              <a:solidFill>
                <a:srgbClr val="92D05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421719-288C-45D3-99AC-77320E220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650" y="2530475"/>
            <a:ext cx="17526000" cy="7848600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Een excellente leerkracht … </a:t>
            </a:r>
          </a:p>
          <a:p>
            <a:r>
              <a:rPr lang="nl-NL" dirty="0"/>
              <a:t>Heeft een groter verantwoordelijkheidsgevoel en is meer emotioneel betrokken bij de ontwikkeling van hun leerlingen</a:t>
            </a:r>
          </a:p>
          <a:p>
            <a:r>
              <a:rPr lang="nl-NL" dirty="0"/>
              <a:t>Herkent leerbarrières bij hun leerlingen sneller en lost ze op</a:t>
            </a:r>
          </a:p>
          <a:p>
            <a:r>
              <a:rPr lang="nl-NL" dirty="0"/>
              <a:t>Wilt iedereen de aandacht geven die ze verdienen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6468286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08A3B60F-1CBF-42E3-AF20-CF8C992289D9}"/>
              </a:ext>
            </a:extLst>
          </p:cNvPr>
          <p:cNvSpPr txBox="1">
            <a:spLocks/>
          </p:cNvSpPr>
          <p:nvPr/>
        </p:nvSpPr>
        <p:spPr>
          <a:xfrm>
            <a:off x="1136650" y="412942"/>
            <a:ext cx="16671184" cy="1355533"/>
          </a:xfrm>
          <a:prstGeom prst="rect">
            <a:avLst/>
          </a:prstGeom>
        </p:spPr>
        <p:txBody>
          <a:bodyPr vert="horz" lIns="115242" tIns="57621" rIns="115242" bIns="57621" rtlCol="0" anchor="ctr" anchorCtr="0">
            <a:noAutofit/>
          </a:bodyPr>
          <a:lstStyle>
            <a:lvl1pPr algn="l" defTabSz="904360" rtl="0" eaLnBrk="1" latinLnBrk="0" hangingPunct="1">
              <a:spcBef>
                <a:spcPct val="0"/>
              </a:spcBef>
              <a:buNone/>
              <a:defRPr sz="6400" b="1" i="0" kern="1200" baseline="0">
                <a:solidFill>
                  <a:schemeClr val="tx1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GB" sz="8000" b="0" err="1">
                <a:solidFill>
                  <a:srgbClr val="92D050"/>
                </a:solidFill>
              </a:rPr>
              <a:t>Betrokkenheid</a:t>
            </a:r>
            <a:r>
              <a:rPr lang="en-GB" sz="8000" b="0">
                <a:solidFill>
                  <a:srgbClr val="92D050"/>
                </a:solidFill>
              </a:rPr>
              <a:t> in Snappet</a:t>
            </a:r>
            <a:endParaRPr lang="nl-NL" sz="8000" b="0">
              <a:solidFill>
                <a:srgbClr val="92D050"/>
              </a:solidFill>
            </a:endParaRP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E30D37BF-2260-4977-8704-313E793073EC}"/>
              </a:ext>
            </a:extLst>
          </p:cNvPr>
          <p:cNvSpPr txBox="1">
            <a:spLocks/>
          </p:cNvSpPr>
          <p:nvPr/>
        </p:nvSpPr>
        <p:spPr>
          <a:xfrm>
            <a:off x="1136650" y="2301875"/>
            <a:ext cx="17449800" cy="2743200"/>
          </a:xfrm>
          <a:prstGeom prst="rect">
            <a:avLst/>
          </a:prstGeom>
        </p:spPr>
        <p:txBody>
          <a:bodyPr vert="horz" wrap="square" lIns="115242" tIns="57621" rIns="115242" bIns="57621" rtlCol="0" anchor="t" anchorCtr="0">
            <a:noAutofit/>
          </a:bodyPr>
          <a:lstStyle>
            <a:lvl1pPr marL="678013" indent="-678013" algn="l" defTabSz="904360" rtl="0" eaLnBrk="1" latinLnBrk="0" hangingPunct="1">
              <a:lnSpc>
                <a:spcPct val="100000"/>
              </a:lnSpc>
              <a:spcBef>
                <a:spcPts val="942"/>
              </a:spcBef>
              <a:spcAft>
                <a:spcPts val="942"/>
              </a:spcAft>
              <a:buSzPct val="100000"/>
              <a:buFont typeface="Arial"/>
              <a:buChar char="•"/>
              <a:defRPr sz="3767" b="0" i="0" kern="1200" baseline="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1pPr>
            <a:lvl2pPr marL="1469027" indent="-565012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2pPr>
            <a:lvl3pPr marL="2260034" indent="-452011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3pPr>
            <a:lvl4pPr marL="3164049" indent="-452011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4pPr>
            <a:lvl5pPr marL="4068064" indent="-452011" algn="l" defTabSz="90436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3767" b="0" i="0" kern="1200">
                <a:solidFill>
                  <a:schemeClr val="tx2"/>
                </a:solidFill>
                <a:latin typeface="ABeZeh" charset="0"/>
                <a:ea typeface="ABeZeh" charset="0"/>
                <a:cs typeface="ABeZeh" charset="0"/>
              </a:defRPr>
            </a:lvl5pPr>
            <a:lvl6pPr marL="4973981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78343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82703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687063" indent="-452181" algn="l" defTabSz="904360" rtl="0" eaLnBrk="1" latinLnBrk="0" hangingPunct="1">
              <a:spcBef>
                <a:spcPct val="20000"/>
              </a:spcBef>
              <a:buFont typeface="Arial"/>
              <a:buChar char="•"/>
              <a:defRPr sz="3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l-NL" dirty="0"/>
              <a:t>Alle informatie die nodig is om betrokken te zijn bij de ontwikkeling van de leerlingen is beschikbaar in het dashboard: hoe ontwikkelt een leerling zich bijvoorbeeld ten opzichte van andere leerlingen? Zo weet je altijd bij wie het goed gaat en wie extra aandacht nodig heeft.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D602BC7-FBB4-4A89-8BA9-93AF6CF67F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488"/>
          <a:stretch/>
        </p:blipFill>
        <p:spPr>
          <a:xfrm>
            <a:off x="3938217" y="6950073"/>
            <a:ext cx="5534025" cy="23622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F7705FE-6630-44C8-BEF8-BC11823F57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261"/>
          <a:stretch/>
        </p:blipFill>
        <p:spPr>
          <a:xfrm>
            <a:off x="10052050" y="5667209"/>
            <a:ext cx="5534025" cy="492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06150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Snappet Master">
  <a:themeElements>
    <a:clrScheme name="Snappet Colors">
      <a:dk1>
        <a:srgbClr val="34A3D7"/>
      </a:dk1>
      <a:lt1>
        <a:srgbClr val="FFFFFF"/>
      </a:lt1>
      <a:dk2>
        <a:srgbClr val="333333"/>
      </a:dk2>
      <a:lt2>
        <a:srgbClr val="FFFFFF"/>
      </a:lt2>
      <a:accent1>
        <a:srgbClr val="34A3D7"/>
      </a:accent1>
      <a:accent2>
        <a:srgbClr val="C32451"/>
      </a:accent2>
      <a:accent3>
        <a:srgbClr val="E95F15"/>
      </a:accent3>
      <a:accent4>
        <a:srgbClr val="F6CF19"/>
      </a:accent4>
      <a:accent5>
        <a:srgbClr val="949494"/>
      </a:accent5>
      <a:accent6>
        <a:srgbClr val="C2C2C2"/>
      </a:accent6>
      <a:hlink>
        <a:srgbClr val="34A3D7"/>
      </a:hlink>
      <a:folHlink>
        <a:srgbClr val="73BEE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 anchor="ctr" anchorCtr="1">
        <a:noAutofit/>
      </a:bodyPr>
      <a:lstStyle>
        <a:defPPr marL="0" marR="0" indent="0" algn="ctr" defTabSz="576209" rtl="0" eaLnBrk="1" fontAlgn="auto" latinLnBrk="0" hangingPunct="1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8000" b="0" i="0" u="none" strike="noStrike" kern="1200" cap="none" spc="0" normalizeH="0" baseline="0" noProof="0" dirty="0" smtClean="0">
            <a:ln>
              <a:noFill/>
            </a:ln>
            <a:solidFill>
              <a:srgbClr val="333333"/>
            </a:solidFill>
            <a:effectLst/>
            <a:uLnTx/>
            <a:uFillTx/>
            <a:latin typeface="Frutiger 87ExtraBlackCn"/>
            <a:ea typeface="+mn-ea"/>
            <a:cs typeface="Frutiger 87ExtraBlackCn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Snappet Master">
  <a:themeElements>
    <a:clrScheme name="Snappet Colors">
      <a:dk1>
        <a:srgbClr val="34A3D7"/>
      </a:dk1>
      <a:lt1>
        <a:srgbClr val="FFFFFF"/>
      </a:lt1>
      <a:dk2>
        <a:srgbClr val="333333"/>
      </a:dk2>
      <a:lt2>
        <a:srgbClr val="FFFFFF"/>
      </a:lt2>
      <a:accent1>
        <a:srgbClr val="34A3D7"/>
      </a:accent1>
      <a:accent2>
        <a:srgbClr val="C32451"/>
      </a:accent2>
      <a:accent3>
        <a:srgbClr val="E95F15"/>
      </a:accent3>
      <a:accent4>
        <a:srgbClr val="F6CF19"/>
      </a:accent4>
      <a:accent5>
        <a:srgbClr val="949494"/>
      </a:accent5>
      <a:accent6>
        <a:srgbClr val="C2C2C2"/>
      </a:accent6>
      <a:hlink>
        <a:srgbClr val="34A3D7"/>
      </a:hlink>
      <a:folHlink>
        <a:srgbClr val="73BEE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115242" tIns="57621" rIns="115242" bIns="57621" rtlCol="0" anchor="ctr" anchorCtr="0">
        <a:noAutofit/>
      </a:bodyPr>
      <a:lstStyle>
        <a:defPPr algn="l">
          <a:defRPr b="1">
            <a:solidFill>
              <a:schemeClr val="accent3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651F4D466F1E4C892FF26EC530EAD9" ma:contentTypeVersion="18" ma:contentTypeDescription="Een nieuw document maken." ma:contentTypeScope="" ma:versionID="d2efd235c2c2b1a28fbd661eedb7c323">
  <xsd:schema xmlns:xsd="http://www.w3.org/2001/XMLSchema" xmlns:xs="http://www.w3.org/2001/XMLSchema" xmlns:p="http://schemas.microsoft.com/office/2006/metadata/properties" xmlns:ns2="625935e4-49c6-4a17-b6bd-22f6fb139464" xmlns:ns3="8784fe75-8859-407f-a109-41c77cefe9d9" targetNamespace="http://schemas.microsoft.com/office/2006/metadata/properties" ma:root="true" ma:fieldsID="3ace4a30f7211cf185f90306410332ee" ns2:_="" ns3:_="">
    <xsd:import namespace="625935e4-49c6-4a17-b6bd-22f6fb139464"/>
    <xsd:import namespace="8784fe75-8859-407f-a109-41c77cefe9d9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Categorie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935e4-49c6-4a17-b6bd-22f6fb139464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description="" ma:hidden="true" ma:list="{514ed23f-7545-4822-812e-a300af3e1544}" ma:internalName="TaxCatchAll" ma:showField="CatchAllData" ma:web="625935e4-49c6-4a17-b6bd-22f6fb13946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2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84fe75-8859-407f-a109-41c77cefe9d9" elementFormDefault="qualified">
    <xsd:import namespace="http://schemas.microsoft.com/office/2006/documentManagement/types"/>
    <xsd:import namespace="http://schemas.microsoft.com/office/infopath/2007/PartnerControls"/>
    <xsd:element name="Categorie" ma:index="9" nillable="true" ma:displayName="Categorie" ma:internalName="Categorie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Hardware"/>
                        <xsd:enumeration value="ICT"/>
                        <xsd:enumeration value="10 inch"/>
                        <xsd:enumeration value="Snappet tablet"/>
                        <xsd:enumeration value="Implementatie"/>
                        <xsd:enumeration value="Financiën"/>
                        <xsd:enumeration value="Groepsplannen"/>
                        <xsd:enumeration value="Training &amp; Coaching"/>
                        <xsd:enumeration value="Visie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25935e4-49c6-4a17-b6bd-22f6fb139464"/>
    <Categorie xmlns="8784fe75-8859-407f-a109-41c77cefe9d9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8C9AF9-618C-4C26-B768-0E0299A803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935e4-49c6-4a17-b6bd-22f6fb139464"/>
    <ds:schemaRef ds:uri="8784fe75-8859-407f-a109-41c77cefe9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D0B7A8-B8DA-45A3-8053-899645812C6D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purl.org/dc/terms/"/>
    <ds:schemaRef ds:uri="8784fe75-8859-407f-a109-41c77cefe9d9"/>
    <ds:schemaRef ds:uri="625935e4-49c6-4a17-b6bd-22f6fb139464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09409D7-8D6F-48EB-8B2C-1F57A2888E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735</Words>
  <Application>Microsoft Office PowerPoint</Application>
  <PresentationFormat>Aangepast</PresentationFormat>
  <Paragraphs>74</Paragraphs>
  <Slides>14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14</vt:i4>
      </vt:variant>
    </vt:vector>
  </HeadingPairs>
  <TitlesOfParts>
    <vt:vector size="19" baseType="lpstr">
      <vt:lpstr>Calibri</vt:lpstr>
      <vt:lpstr>Arial</vt:lpstr>
      <vt:lpstr>ABeZeh</vt:lpstr>
      <vt:lpstr>Snappet Master</vt:lpstr>
      <vt:lpstr>1_Snappet Master</vt:lpstr>
      <vt:lpstr>PowerPoint-presentatie</vt:lpstr>
      <vt:lpstr>PowerPoint-presentatie</vt:lpstr>
      <vt:lpstr>Verbeterde versie dashboard</vt:lpstr>
      <vt:lpstr>Hattie’s High Five</vt:lpstr>
      <vt:lpstr>Diepgang</vt:lpstr>
      <vt:lpstr>PowerPoint-presentatie</vt:lpstr>
      <vt:lpstr>Eigenaarschap</vt:lpstr>
      <vt:lpstr>PowerPoint-presentatie</vt:lpstr>
      <vt:lpstr>Interactie</vt:lpstr>
      <vt:lpstr>PowerPoint-presentatie</vt:lpstr>
      <vt:lpstr>Personalisatie</vt:lpstr>
      <vt:lpstr>PowerPoint-presentatie</vt:lpstr>
      <vt:lpstr>Betrokkenheid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Robin Schipper</dc:creator>
  <cp:lastModifiedBy>Denise van den Berg</cp:lastModifiedBy>
  <cp:revision>1</cp:revision>
  <dcterms:created xsi:type="dcterms:W3CDTF">2017-02-24T09:07:54Z</dcterms:created>
  <dcterms:modified xsi:type="dcterms:W3CDTF">2019-08-06T06:56:40Z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2017-02-24T00:00:00Z</vt:filetime>
  </property>
  <property fmtid="{D5CDD505-2E9C-101B-9397-08002B2CF9AE}" pid="3" name="Creator">
    <vt:lpwstr>Adobe InDesign CC 2017 (Macintosh)</vt:lpwstr>
  </property>
  <property fmtid="{D5CDD505-2E9C-101B-9397-08002B2CF9AE}" pid="4" name="LastSaved">
    <vt:filetime>2017-02-24T00:00:00Z</vt:filetime>
  </property>
  <property fmtid="{D5CDD505-2E9C-101B-9397-08002B2CF9AE}" pid="5" name="ContentTypeId">
    <vt:lpwstr>0x010100AB651F4D466F1E4C892FF26EC530EAD9</vt:lpwstr>
  </property>
</Properties>
</file>